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456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725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76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047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84863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475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1119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220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661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421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89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30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931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486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581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71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B023B-2B73-456C-BFB1-5B6D817CE4B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03C2D9-1486-4E9A-B196-51302DC1A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253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866274"/>
            <a:ext cx="7766936" cy="3184562"/>
          </a:xfrm>
        </p:spPr>
        <p:txBody>
          <a:bodyPr/>
          <a:lstStyle/>
          <a:p>
            <a:pPr algn="ctr"/>
            <a:r>
              <a:rPr lang="ru-RU" b="1" dirty="0" smtClean="0"/>
              <a:t>А</a:t>
            </a:r>
            <a:r>
              <a:rPr lang="ru-RU" b="1" dirty="0" smtClean="0"/>
              <a:t>ктуализация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рабочей программы воспитания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3884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Заместитель </a:t>
            </a:r>
            <a:r>
              <a:rPr lang="ru-RU" dirty="0" smtClean="0">
                <a:solidFill>
                  <a:srgbClr val="00B050"/>
                </a:solidFill>
              </a:rPr>
              <a:t>директора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МАОУ «</a:t>
            </a:r>
            <a:r>
              <a:rPr lang="ru-RU" dirty="0" err="1" smtClean="0">
                <a:solidFill>
                  <a:srgbClr val="00B050"/>
                </a:solidFill>
              </a:rPr>
              <a:t>Голышмановская</a:t>
            </a:r>
            <a:r>
              <a:rPr lang="ru-RU" dirty="0" smtClean="0">
                <a:solidFill>
                  <a:srgbClr val="00B050"/>
                </a:solidFill>
              </a:rPr>
              <a:t> СОШ №1»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Дайнеко О. В.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21.10.2022г.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38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36885"/>
            <a:ext cx="8596668" cy="570447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900" b="1" dirty="0">
                <a:solidFill>
                  <a:schemeClr val="tx1"/>
                </a:solidFill>
              </a:rPr>
              <a:t>Нормативно-методическое обеспечение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Рабочая программа воспитания разработана с учётом:</a:t>
            </a:r>
          </a:p>
          <a:p>
            <a:r>
              <a:rPr lang="ru-RU" dirty="0" smtClean="0"/>
              <a:t> Федерального </a:t>
            </a:r>
            <a:r>
              <a:rPr lang="ru-RU" dirty="0"/>
              <a:t>закона от 29.12.2012 № 273-ФЗ «Об образовании в Российской Федерации», </a:t>
            </a:r>
          </a:p>
          <a:p>
            <a:r>
              <a:rPr lang="ru-RU" dirty="0" smtClean="0"/>
              <a:t>Стратегии </a:t>
            </a:r>
            <a:r>
              <a:rPr lang="ru-RU" dirty="0"/>
              <a:t>развития воспитания в Российской Федерации на период до 2025 года (Распоряжение Правительства Российской Федерации от 29.05.2015 № 996-р) </a:t>
            </a:r>
          </a:p>
          <a:p>
            <a:r>
              <a:rPr lang="ru-RU" dirty="0" smtClean="0"/>
              <a:t>Плана </a:t>
            </a:r>
            <a:r>
              <a:rPr lang="ru-RU" dirty="0"/>
              <a:t>мероприятий по её реализации в 2021 — 2025 годах (Распоряжение Правительства Российской Федерации от 12.11.2020 № 2945-р), </a:t>
            </a:r>
          </a:p>
          <a:p>
            <a:r>
              <a:rPr lang="ru-RU" dirty="0" smtClean="0"/>
              <a:t>Стратегии </a:t>
            </a:r>
            <a:r>
              <a:rPr lang="ru-RU" dirty="0"/>
              <a:t>национальной безопасности Российской Федерации (Указ Президента Российской Федерации от 02.07.2021 № 400), </a:t>
            </a:r>
          </a:p>
          <a:p>
            <a:r>
              <a:rPr lang="ru-RU" dirty="0" smtClean="0"/>
              <a:t>Федеральных </a:t>
            </a:r>
            <a:r>
              <a:rPr lang="ru-RU" dirty="0"/>
              <a:t>государственных образовательных стандартов (далее — ФГОС) начального общего образования (Приказ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от 31.05.2021 № 286), </a:t>
            </a:r>
          </a:p>
          <a:p>
            <a:r>
              <a:rPr lang="ru-RU" dirty="0" smtClean="0"/>
              <a:t> </a:t>
            </a:r>
            <a:r>
              <a:rPr lang="ru-RU" dirty="0"/>
              <a:t>Основного общего образования (Приказ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от 31.05.2021 № 287), </a:t>
            </a:r>
          </a:p>
          <a:p>
            <a:r>
              <a:rPr lang="ru-RU" dirty="0" smtClean="0"/>
              <a:t>Среднего </a:t>
            </a:r>
            <a:r>
              <a:rPr lang="ru-RU" dirty="0"/>
              <a:t>общего образования (Приказ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17.05.2012 № 413).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086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59883"/>
            <a:ext cx="8793925" cy="57814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   В </a:t>
            </a:r>
            <a:r>
              <a:rPr lang="ru-RU" sz="2400" dirty="0"/>
              <a:t>соответствии с Федеральным законом от 31.07.2020 г. № 304-ФЗ «Об образовании в Российской Федерации» по вопросам воспитания обучающихся»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</a:rPr>
              <a:t>В</a:t>
            </a:r>
            <a:r>
              <a:rPr lang="ru-RU" sz="2400" dirty="0" smtClean="0">
                <a:solidFill>
                  <a:srgbClr val="C00000"/>
                </a:solidFill>
              </a:rPr>
              <a:t>оспитание</a:t>
            </a:r>
            <a:r>
              <a:rPr lang="ru-RU" sz="2400" dirty="0" smtClean="0"/>
              <a:t> </a:t>
            </a:r>
            <a:r>
              <a:rPr lang="ru-RU" sz="2400" dirty="0"/>
              <a:t>– деятельность, направленная на развитие личности, создание условий для самоопределения и социализации обучающихся на основе социокультурных, духовно – 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589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7016695"/>
              </p:ext>
            </p:extLst>
          </p:nvPr>
        </p:nvGraphicFramePr>
        <p:xfrm>
          <a:off x="677863" y="741145"/>
          <a:ext cx="8596312" cy="5505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1136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Инвариантные модули по предыдущей версии примерной программы воспитания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Инвариантные модули по актуализированной примерной программе воспитания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4368819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Классное руководство</a:t>
                      </a:r>
                    </a:p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урок</a:t>
                      </a:r>
                    </a:p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с родителями</a:t>
                      </a:r>
                    </a:p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Курсы внеурочной деятельности</a:t>
                      </a:r>
                    </a:p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Самоуправление (на уровнях ООО, СОО)</a:t>
                      </a:r>
                    </a:p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Профориентация (на уровнях ООО, СОО)</a:t>
                      </a: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Урочная деятельность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Внеурочная деятельность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Классное руководство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школьные дела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Внешкольные мероприятия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предметно-пространственной среды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Взаимодействие с родителями (законными представителями)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Самоуправление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Профилактика и безопасность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Социальное партнерство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Профориентация</a:t>
                      </a: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6091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ПРОГРАММЫ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8684487"/>
              </p:ext>
            </p:extLst>
          </p:nvPr>
        </p:nvGraphicFramePr>
        <p:xfrm>
          <a:off x="677863" y="1434163"/>
          <a:ext cx="8596312" cy="5216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803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Структура рабочей программы воспитания по требованиям ФГОС-2021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Структура актуализированной программы воспитания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4413783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 1. Анализ воспитательного процесса в организации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 2. Цель и задачи воспитания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 3. Виды, формы и содержание воспитательной деятельности с учетом специфики организации, интересов субъекта воспитания, тематики учебных модулей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 4. Система поощрения социальной успешности и проявлений активной жизненной позиции обучающихся</a:t>
                      </a: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Пояснительная записка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 1. Целевой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1.1. Цель и задачи воспитания обучающихся.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1.2. Целевые ориентиры результатов воспитания.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 2. Содержательный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2.1. Уклад общеобразовательной организации.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2.2. Виды, формы и содержание воспитательной деятельности.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 3. Организационный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3.1. Кадровое обеспечение.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3.2. Нормативно-методическое обеспечение.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3.3. Требования к условиям работы с детьми с особыми образовательными потребностями.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3.4. Система поощрения социальной успешности и проявлений активной жизненной позиции обучающихся.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3.5. Анализ воспитательного процесса.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Примерный календарный план воспитательной работы</a:t>
                      </a: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965925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272</Words>
  <Application>Microsoft Office PowerPoint</Application>
  <PresentationFormat>Произвольный</PresentationFormat>
  <Paragraphs>61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Грань</vt:lpstr>
      <vt:lpstr>Актуализация  рабочей программы воспитания </vt:lpstr>
      <vt:lpstr>Слайд 2</vt:lpstr>
      <vt:lpstr>Слайд 3</vt:lpstr>
      <vt:lpstr>Слайд 4</vt:lpstr>
      <vt:lpstr>СТРУКТУРА ПРОГРАММЫ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Дайнеко-ПК</dc:creator>
  <cp:lastModifiedBy>Autoklub</cp:lastModifiedBy>
  <cp:revision>4</cp:revision>
  <dcterms:created xsi:type="dcterms:W3CDTF">2022-10-20T15:51:57Z</dcterms:created>
  <dcterms:modified xsi:type="dcterms:W3CDTF">2022-10-21T04:34:59Z</dcterms:modified>
</cp:coreProperties>
</file>