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6" r:id="rId3"/>
    <p:sldId id="291" r:id="rId4"/>
    <p:sldId id="290" r:id="rId5"/>
    <p:sldId id="297" r:id="rId6"/>
    <p:sldId id="262" r:id="rId7"/>
    <p:sldId id="293" r:id="rId8"/>
    <p:sldId id="267" r:id="rId9"/>
    <p:sldId id="256" r:id="rId10"/>
    <p:sldId id="289" r:id="rId11"/>
    <p:sldId id="294" r:id="rId12"/>
    <p:sldId id="268" r:id="rId13"/>
    <p:sldId id="263" r:id="rId14"/>
    <p:sldId id="264" r:id="rId15"/>
    <p:sldId id="277" r:id="rId16"/>
    <p:sldId id="278" r:id="rId17"/>
    <p:sldId id="279" r:id="rId18"/>
    <p:sldId id="280" r:id="rId19"/>
    <p:sldId id="260" r:id="rId20"/>
    <p:sldId id="261" r:id="rId21"/>
    <p:sldId id="288" r:id="rId22"/>
    <p:sldId id="292" r:id="rId23"/>
    <p:sldId id="298" r:id="rId24"/>
    <p:sldId id="29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A1760-0C2B-42D8-92F8-187951746485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10345-E354-4C6E-9341-013DCDE686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esktop\&#1087;&#1088;&#1072;&#1079;&#1076;&#1085;&#1080;&#1082;%20&#1074;%20&#1096;&#1082;&#1086;&#1083;&#1077;,%20&#1087;&#1086;&#1089;&#1074;&#1103;&#1097;&#1077;&#1085;&#1085;&#1099;&#1081;%20&#1087;&#1088;&#1072;&#1079;&#1076;&#1085;&#1086;&#1074;&#1072;&#1085;&#1080;&#1102;%2070-&#1083;&#1077;&#1090;&#1080;&#1103;%20&#1055;&#1086;&#1073;&#1077;&#1076;&#1099;\14.&#1042;&#1045;&#1057;&#1058;&#1068;-&#1058;&#1044;&#1040;.&#1041;&#1091;&#1076;&#1091;&#1097;&#1080;&#1081;%20&#1089;&#1086;&#1083;&#1076;&#1072;&#1090;.&#1044;&#1077;&#1085;&#1100;%20&#1055;&#1086;&#1073;&#1077;&#1076;&#1099;%20&#1084;&#1080;&#1085;&#1091;&#1089;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3166120" cy="14700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Праздник в МАОУ «Евсинская СОШ», посвященный празднованию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70-летию Победы в Великой Отечественной войне 1941-1945 годов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14.ВЕСТЬ-ТДА.Будущий солдат.День Победы мину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6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Классные часы «Дети Победы»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F:\для матер-класса\день победы\IMG_3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3960440" cy="2970425"/>
          </a:xfrm>
          <a:prstGeom prst="rect">
            <a:avLst/>
          </a:prstGeom>
          <a:noFill/>
        </p:spPr>
      </p:pic>
      <p:pic>
        <p:nvPicPr>
          <p:cNvPr id="1027" name="Picture 3" descr="F:\для матер-класса\день победы\IMG_3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9"/>
            <a:ext cx="3960440" cy="2970426"/>
          </a:xfrm>
          <a:prstGeom prst="rect">
            <a:avLst/>
          </a:prstGeom>
          <a:noFill/>
        </p:spPr>
      </p:pic>
      <p:pic>
        <p:nvPicPr>
          <p:cNvPr id="1028" name="Picture 4" descr="F:\для матер-класса\день победы\IMG_3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21088"/>
            <a:ext cx="3888432" cy="2862334"/>
          </a:xfrm>
          <a:prstGeom prst="rect">
            <a:avLst/>
          </a:prstGeom>
          <a:noFill/>
        </p:spPr>
      </p:pic>
      <p:pic>
        <p:nvPicPr>
          <p:cNvPr id="1029" name="Picture 5" descr="F:\для матер-класса\день победы\IMG_3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103709"/>
            <a:ext cx="3816424" cy="28073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4048" y="6309320"/>
            <a:ext cx="357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Бачинина</a:t>
            </a:r>
            <a:r>
              <a:rPr lang="ru-RU" b="1" dirty="0" smtClean="0">
                <a:solidFill>
                  <a:schemeClr val="bg1"/>
                </a:solidFill>
              </a:rPr>
              <a:t>  Валентина Викторовна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4290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Учащиеся 9 и 11 класса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Подонина</a:t>
            </a:r>
            <a:r>
              <a:rPr lang="ru-RU" b="1" dirty="0" smtClean="0">
                <a:solidFill>
                  <a:schemeClr val="bg1"/>
                </a:solidFill>
              </a:rPr>
              <a:t> Любовь Георгиевна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3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3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Молчание. Ни голоса не слышно.</a:t>
            </a:r>
            <a:br>
              <a:rPr lang="ru-RU" sz="3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 Победу нынче празднует страна...</a:t>
            </a:r>
            <a:br>
              <a:rPr lang="ru-RU" sz="3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 А сколько их, девчонок и мальчишек,</a:t>
            </a:r>
            <a:br>
              <a:rPr lang="ru-RU" sz="3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 Осиротила подлая война?!..</a:t>
            </a:r>
            <a:br>
              <a:rPr lang="ru-RU" sz="3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+mn-lt"/>
            </a:endParaRPr>
          </a:p>
        </p:txBody>
      </p:sp>
      <p:pic>
        <p:nvPicPr>
          <p:cNvPr id="4098" name="Picture 2" descr="D:\музей\дети войны\IMG_1049.JPG"/>
          <p:cNvPicPr>
            <a:picLocks noChangeAspect="1" noChangeArrowheads="1"/>
          </p:cNvPicPr>
          <p:nvPr/>
        </p:nvPicPr>
        <p:blipFill>
          <a:blip r:embed="rId2" cstate="print"/>
          <a:srcRect r="6801"/>
          <a:stretch>
            <a:fillRect/>
          </a:stretch>
        </p:blipFill>
        <p:spPr bwMode="auto">
          <a:xfrm>
            <a:off x="1691680" y="1844824"/>
            <a:ext cx="5832648" cy="46935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Классные часы «Дети Победы»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9218" name="Picture 2" descr="D:\музей\дети войны\IMG_1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600609" cy="2700334"/>
          </a:xfrm>
          <a:prstGeom prst="rect">
            <a:avLst/>
          </a:prstGeom>
          <a:noFill/>
        </p:spPr>
      </p:pic>
      <p:pic>
        <p:nvPicPr>
          <p:cNvPr id="9220" name="Picture 4" descr="D:\музей\дети войны\IMG_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034732"/>
            <a:ext cx="3792600" cy="2844320"/>
          </a:xfrm>
          <a:prstGeom prst="rect">
            <a:avLst/>
          </a:prstGeom>
          <a:noFill/>
        </p:spPr>
      </p:pic>
      <p:pic>
        <p:nvPicPr>
          <p:cNvPr id="9221" name="Picture 5" descr="D:\музей\дети войны\IMG_1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33056"/>
            <a:ext cx="3552555" cy="2664296"/>
          </a:xfrm>
          <a:prstGeom prst="rect">
            <a:avLst/>
          </a:prstGeom>
          <a:noFill/>
        </p:spPr>
      </p:pic>
      <p:pic>
        <p:nvPicPr>
          <p:cNvPr id="9222" name="Picture 6" descr="D:\музей\дети войны\IMG_1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05064"/>
            <a:ext cx="3734556" cy="26927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32849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Учащиеся 9 и 11 классов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62373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Бачинина</a:t>
            </a:r>
            <a:r>
              <a:rPr lang="ru-RU" b="1" dirty="0" smtClean="0">
                <a:solidFill>
                  <a:schemeClr val="bg1"/>
                </a:solidFill>
              </a:rPr>
              <a:t> Надежда Андреевна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342900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Встреча с учащимися 7 и 8 классов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616530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Учащиеся 5 класса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0768"/>
            <a:ext cx="3779912" cy="452251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Я, ребята, на войне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В бой ходил, горел в огне.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Мёрз в окопах под Москвой,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Но, как видите, - живой.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Не имел, ребята, права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Я замёрзнуть на снегу,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Утонуть на переправах,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Дом родной отдать врагу.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Должен был прийти я к маме,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Хлеб растить, косить траву.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В День Победы вместе с вами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Видеть неба синеву.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Помнить всех, кто в горький час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Сам погиб, а землю спас…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Я веду сегодня речь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Вот о чём, ребята: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Надо Родину беречь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По-солдатски свято!</a:t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8" name="Picture 2" descr="D:\музей\японская война\SAM_2179.JPG"/>
          <p:cNvPicPr>
            <a:picLocks noChangeAspect="1" noChangeArrowheads="1"/>
          </p:cNvPicPr>
          <p:nvPr/>
        </p:nvPicPr>
        <p:blipFill>
          <a:blip r:embed="rId2" cstate="print"/>
          <a:srcRect l="10811" t="13514" r="22523"/>
          <a:stretch>
            <a:fillRect/>
          </a:stretch>
        </p:blipFill>
        <p:spPr bwMode="auto">
          <a:xfrm>
            <a:off x="3635896" y="1628800"/>
            <a:ext cx="1584176" cy="27401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63888" y="260648"/>
            <a:ext cx="54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Ветеран Великой    Отечественной войны </a:t>
            </a:r>
          </a:p>
          <a:p>
            <a:r>
              <a:rPr lang="ru-RU" sz="2800" b="1" dirty="0" err="1" smtClean="0">
                <a:solidFill>
                  <a:srgbClr val="FFFF00"/>
                </a:solidFill>
              </a:rPr>
              <a:t>Новопашин</a:t>
            </a:r>
            <a:r>
              <a:rPr lang="ru-RU" sz="2800" b="1" dirty="0" smtClean="0">
                <a:solidFill>
                  <a:srgbClr val="FFFF00"/>
                </a:solidFill>
              </a:rPr>
              <a:t> Николай Петрович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5" name="Picture 3" descr="E:\ \IMG_2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04048" y="3717032"/>
            <a:ext cx="3961059" cy="2970104"/>
          </a:xfrm>
          <a:prstGeom prst="rect">
            <a:avLst/>
          </a:prstGeom>
        </p:spPr>
      </p:pic>
    </p:spTree>
  </p:cSld>
  <p:clrMapOvr>
    <a:masterClrMapping/>
  </p:clrMapOvr>
  <p:transition advClick="0" advTm="18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«Победа над фашисткой Японией». Встреча учащихся  10-11 класса  с  ветераном  войны </a:t>
            </a:r>
            <a:r>
              <a:rPr lang="ru-RU" sz="2800" b="1" dirty="0" err="1" smtClean="0">
                <a:solidFill>
                  <a:schemeClr val="bg1"/>
                </a:solidFill>
              </a:rPr>
              <a:t>Новопашиным</a:t>
            </a:r>
            <a:r>
              <a:rPr lang="ru-RU" sz="2800" b="1" dirty="0" smtClean="0">
                <a:solidFill>
                  <a:schemeClr val="bg1"/>
                </a:solidFill>
              </a:rPr>
              <a:t> Николаем Петровичем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музей\японская война\SAM_2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744416" cy="2808312"/>
          </a:xfrm>
          <a:prstGeom prst="rect">
            <a:avLst/>
          </a:prstGeom>
          <a:noFill/>
        </p:spPr>
      </p:pic>
      <p:pic>
        <p:nvPicPr>
          <p:cNvPr id="5123" name="Picture 3" descr="D:\музей\японская война\SAM_2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888432" cy="2916324"/>
          </a:xfrm>
          <a:prstGeom prst="rect">
            <a:avLst/>
          </a:prstGeom>
          <a:noFill/>
        </p:spPr>
      </p:pic>
      <p:pic>
        <p:nvPicPr>
          <p:cNvPr id="5124" name="Picture 4" descr="D:\музей\японская война\SAM_2208.JPG"/>
          <p:cNvPicPr>
            <a:picLocks noChangeAspect="1" noChangeArrowheads="1"/>
          </p:cNvPicPr>
          <p:nvPr/>
        </p:nvPicPr>
        <p:blipFill>
          <a:blip r:embed="rId4" cstate="print"/>
          <a:srcRect t="20930"/>
          <a:stretch>
            <a:fillRect/>
          </a:stretch>
        </p:blipFill>
        <p:spPr bwMode="auto">
          <a:xfrm>
            <a:off x="395536" y="4365104"/>
            <a:ext cx="3885608" cy="2304256"/>
          </a:xfrm>
          <a:prstGeom prst="rect">
            <a:avLst/>
          </a:prstGeom>
          <a:noFill/>
        </p:spPr>
      </p:pic>
      <p:pic>
        <p:nvPicPr>
          <p:cNvPr id="5125" name="Picture 5" descr="D:\музей\японская война\SAM_2193.JPG"/>
          <p:cNvPicPr>
            <a:picLocks noChangeAspect="1" noChangeArrowheads="1"/>
          </p:cNvPicPr>
          <p:nvPr/>
        </p:nvPicPr>
        <p:blipFill>
          <a:blip r:embed="rId5" cstate="print"/>
          <a:srcRect t="21818"/>
          <a:stretch>
            <a:fillRect/>
          </a:stretch>
        </p:blipFill>
        <p:spPr bwMode="auto">
          <a:xfrm>
            <a:off x="4932040" y="4365104"/>
            <a:ext cx="3960440" cy="23222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Конкурс читателей книг о Великой Отечественной войне «Золотая книжная полка»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для матер-класса\день победы\IMG_3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608365" cy="3456384"/>
          </a:xfrm>
          <a:prstGeom prst="rect">
            <a:avLst/>
          </a:prstGeom>
          <a:noFill/>
        </p:spPr>
      </p:pic>
      <p:pic>
        <p:nvPicPr>
          <p:cNvPr id="2051" name="Picture 3" descr="F:\для матер-класса\день победы\IMG_3690.JPG"/>
          <p:cNvPicPr>
            <a:picLocks noChangeAspect="1" noChangeArrowheads="1"/>
          </p:cNvPicPr>
          <p:nvPr/>
        </p:nvPicPr>
        <p:blipFill>
          <a:blip r:embed="rId3" cstate="print"/>
          <a:srcRect r="19747" b="19750"/>
          <a:stretch>
            <a:fillRect/>
          </a:stretch>
        </p:blipFill>
        <p:spPr bwMode="auto">
          <a:xfrm>
            <a:off x="4932040" y="3501008"/>
            <a:ext cx="4032448" cy="30243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24128" y="60212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Аблажей</a:t>
            </a:r>
            <a:r>
              <a:rPr lang="ru-RU" b="1" dirty="0" smtClean="0">
                <a:solidFill>
                  <a:schemeClr val="bg1"/>
                </a:solidFill>
              </a:rPr>
              <a:t> Лидия (11 класс)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Конкурс чтецов стихов  о Великой Отечественной войне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3074" name="Picture 2" descr="F:\для матер-класса\день победы\IMG_3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9" y="548681"/>
            <a:ext cx="3744416" cy="2808402"/>
          </a:xfrm>
          <a:prstGeom prst="rect">
            <a:avLst/>
          </a:prstGeom>
          <a:noFill/>
        </p:spPr>
      </p:pic>
      <p:pic>
        <p:nvPicPr>
          <p:cNvPr id="3075" name="Picture 3" descr="F:\для матер-класса\день победы\IMG_3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429000"/>
            <a:ext cx="3936312" cy="2952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4048" y="573325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Касаткина Анастасия (11 класс)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1268760"/>
            <a:ext cx="508299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День Победы 9 Мая –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Праздник мира в стране и весны.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 этот день мы солдат вспоминаем,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Не вернувшихся в семьи с войны.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 этот праздник мы чествуем дедов,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Защитивших родную страну,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Подарившим народам Победу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И вернувшим нам мир и весну!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1800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3100" b="1" dirty="0" smtClean="0">
                <a:solidFill>
                  <a:schemeClr val="bg1"/>
                </a:solidFill>
              </a:rPr>
              <a:t>Конкурс чтецов. Стихи  о Великой Отечественной войне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4098" name="Picture 2" descr="F:\для матер-класса\день победы\IMG_3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456384" cy="2592370"/>
          </a:xfrm>
          <a:prstGeom prst="rect">
            <a:avLst/>
          </a:prstGeom>
          <a:noFill/>
        </p:spPr>
      </p:pic>
      <p:pic>
        <p:nvPicPr>
          <p:cNvPr id="4099" name="Picture 3" descr="F:\для матер-класса\день победы\IMG_3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4081" y="908720"/>
            <a:ext cx="3552281" cy="2664296"/>
          </a:xfrm>
          <a:prstGeom prst="rect">
            <a:avLst/>
          </a:prstGeom>
          <a:noFill/>
        </p:spPr>
      </p:pic>
      <p:pic>
        <p:nvPicPr>
          <p:cNvPr id="4100" name="Picture 4" descr="F:\для матер-класса\день победы\IMG_3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3528392" cy="2646379"/>
          </a:xfrm>
          <a:prstGeom prst="rect">
            <a:avLst/>
          </a:prstGeom>
          <a:noFill/>
        </p:spPr>
      </p:pic>
      <p:pic>
        <p:nvPicPr>
          <p:cNvPr id="4101" name="Picture 5" descr="F:\для матер-класса\день победы\IMG_37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0088" y="3717032"/>
            <a:ext cx="3456274" cy="25922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3568" y="29969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Смирнова Галина (8 класс)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31409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Леванюк Дарья (8 класс)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616530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Осинцева Алёна (8 класс)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60212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Решетова </a:t>
            </a:r>
            <a:r>
              <a:rPr lang="ru-RU" dirty="0" err="1" smtClean="0">
                <a:solidFill>
                  <a:schemeClr val="bg1"/>
                </a:solidFill>
              </a:rPr>
              <a:t>Виолетта</a:t>
            </a:r>
            <a:r>
              <a:rPr lang="ru-RU" dirty="0" smtClean="0">
                <a:solidFill>
                  <a:schemeClr val="bg1"/>
                </a:solidFill>
              </a:rPr>
              <a:t> (5 класс)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Конкурс чтецов. Стихи о Великой Отечественной войне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5122" name="Picture 2" descr="F:\для матер-класса\день победы\IMG_3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3840304" cy="2880320"/>
          </a:xfrm>
          <a:prstGeom prst="rect">
            <a:avLst/>
          </a:prstGeom>
          <a:noFill/>
        </p:spPr>
      </p:pic>
      <p:pic>
        <p:nvPicPr>
          <p:cNvPr id="5123" name="Picture 3" descr="F:\для матер-класса\день победы\IMG_3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936312" cy="2952328"/>
          </a:xfrm>
          <a:prstGeom prst="rect">
            <a:avLst/>
          </a:prstGeom>
          <a:noFill/>
        </p:spPr>
      </p:pic>
      <p:pic>
        <p:nvPicPr>
          <p:cNvPr id="5124" name="Picture 4" descr="F:\для матер-класса\день победы\IMG_3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3744296" cy="2808312"/>
          </a:xfrm>
          <a:prstGeom prst="rect">
            <a:avLst/>
          </a:prstGeom>
          <a:noFill/>
        </p:spPr>
      </p:pic>
      <p:pic>
        <p:nvPicPr>
          <p:cNvPr id="5125" name="Picture 5" descr="F:\для матер-класса\день победы\IMG_3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3827784" cy="28709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3568" y="306896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Мальгавка</a:t>
            </a:r>
            <a:r>
              <a:rPr lang="ru-RU" dirty="0" smtClean="0">
                <a:solidFill>
                  <a:schemeClr val="bg1"/>
                </a:solidFill>
              </a:rPr>
              <a:t> Алексей (4 класс)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61653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Деньжов Артём (2 класс)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30689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Соколова Марина (3 класс)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59492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Богомазов Григорий (3 класс)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Военно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- патриотическая игра «Зарница»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C:\Users\1\Pictures\2013-2014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02" y="1412776"/>
            <a:ext cx="3480406" cy="2610570"/>
          </a:xfrm>
          <a:prstGeom prst="rect">
            <a:avLst/>
          </a:prstGeom>
          <a:noFill/>
        </p:spPr>
      </p:pic>
      <p:pic>
        <p:nvPicPr>
          <p:cNvPr id="4" name="Picture 2" descr="C:\Users\1\Pictures\2010-03-15\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3353216" cy="2514912"/>
          </a:xfrm>
          <a:prstGeom prst="rect">
            <a:avLst/>
          </a:prstGeom>
          <a:noFill/>
        </p:spPr>
      </p:pic>
      <p:pic>
        <p:nvPicPr>
          <p:cNvPr id="5" name="Picture 2" descr="C:\Users\1\Pictures\2010-03-15\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149080"/>
            <a:ext cx="3456384" cy="2540018"/>
          </a:xfrm>
          <a:prstGeom prst="rect">
            <a:avLst/>
          </a:prstGeom>
          <a:noFill/>
        </p:spPr>
      </p:pic>
      <p:pic>
        <p:nvPicPr>
          <p:cNvPr id="6" name="Picture 2" descr="C:\Users\1\Pictures\2010-03-15\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293096"/>
            <a:ext cx="2987824" cy="21993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584" y="15567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Команда 8 класса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9 Мая — особая и священная дата в истории России. В 2015 году исполнится 70 лет со дня Великой Победы над фашистскими захватчиками. Все эти годы память о бессмертном подвиге народа, отстоявшего независимость Родины, живет в сердце каждого россиянина. И  эта память не должна померкнуть!</a:t>
            </a:r>
          </a:p>
          <a:p>
            <a:pPr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Десятки тысяч наших земляков сражались с фашизмом на фронтах, проявляя беспримерное мужество и героизм. Непомерное бремя военного лихолетья вынесли на своих плечах труженики тыла.</a:t>
            </a:r>
          </a:p>
          <a:p>
            <a:endParaRPr lang="ru-RU" dirty="0"/>
          </a:p>
        </p:txBody>
      </p:sp>
      <p:pic>
        <p:nvPicPr>
          <p:cNvPr id="4" name="Picture 2" descr="F:\70-y_godovschinyi_pobedy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333750" cy="14573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8000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Конкурс смотра строя и песни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D:\классное руководство\наши фото\7кл турполоса\DSCN2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2520280" cy="3359994"/>
          </a:xfrm>
          <a:prstGeom prst="rect">
            <a:avLst/>
          </a:prstGeom>
          <a:noFill/>
        </p:spPr>
      </p:pic>
      <p:pic>
        <p:nvPicPr>
          <p:cNvPr id="1026" name="Picture 2" descr="C:\Users\1\Desktop\IMG_0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08720"/>
            <a:ext cx="3600400" cy="2700179"/>
          </a:xfrm>
          <a:prstGeom prst="rect">
            <a:avLst/>
          </a:prstGeom>
          <a:noFill/>
        </p:spPr>
      </p:pic>
      <p:pic>
        <p:nvPicPr>
          <p:cNvPr id="1027" name="Picture 3" descr="C:\Users\1\Desktop\IMG_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71036"/>
            <a:ext cx="3648583" cy="2736313"/>
          </a:xfrm>
          <a:prstGeom prst="rect">
            <a:avLst/>
          </a:prstGeom>
          <a:noFill/>
        </p:spPr>
      </p:pic>
      <p:pic>
        <p:nvPicPr>
          <p:cNvPr id="1028" name="Picture 4" descr="C:\Users\1\Desktop\IMG_08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07" y="3861048"/>
            <a:ext cx="3612057" cy="27089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306896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Почетный караул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31409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Команда 4 класса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61653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Команда 8 класса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60212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Команда 9 класса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Стрельба из пневматической винтовки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C:\Users\1\Desktop\стрельба\IMG_0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264510" cy="2448272"/>
          </a:xfrm>
          <a:prstGeom prst="rect">
            <a:avLst/>
          </a:prstGeom>
          <a:noFill/>
        </p:spPr>
      </p:pic>
      <p:pic>
        <p:nvPicPr>
          <p:cNvPr id="2051" name="Picture 3" descr="C:\Users\1\Desktop\стрельба\IMG_0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360603" cy="2520338"/>
          </a:xfrm>
          <a:prstGeom prst="rect">
            <a:avLst/>
          </a:prstGeom>
          <a:noFill/>
        </p:spPr>
      </p:pic>
      <p:pic>
        <p:nvPicPr>
          <p:cNvPr id="2052" name="Picture 4" descr="C:\Users\1\Desktop\стрельба\IMG_0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3853642"/>
            <a:ext cx="3384377" cy="2538168"/>
          </a:xfrm>
          <a:prstGeom prst="rect">
            <a:avLst/>
          </a:prstGeom>
          <a:noFill/>
        </p:spPr>
      </p:pic>
      <p:pic>
        <p:nvPicPr>
          <p:cNvPr id="2053" name="Picture 5" descr="C:\Users\1\Desktop\стрельба\IMG_08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05064"/>
            <a:ext cx="3360525" cy="25202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20072" y="29249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Жюри конкурса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587727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Андронов Александр (7 класс)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Гавшин</a:t>
            </a:r>
            <a:r>
              <a:rPr lang="ru-RU" b="1" dirty="0" smtClean="0">
                <a:solidFill>
                  <a:schemeClr val="bg1"/>
                </a:solidFill>
              </a:rPr>
              <a:t>  Андрей(5 класс)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580526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Мышаков</a:t>
            </a:r>
            <a:r>
              <a:rPr lang="ru-RU" b="1" dirty="0" smtClean="0">
                <a:solidFill>
                  <a:schemeClr val="bg1"/>
                </a:solidFill>
              </a:rPr>
              <a:t> Николай (8 класс),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Булашов</a:t>
            </a:r>
            <a:r>
              <a:rPr lang="ru-RU" b="1" dirty="0" smtClean="0">
                <a:solidFill>
                  <a:schemeClr val="bg1"/>
                </a:solidFill>
              </a:rPr>
              <a:t> Эдуард (7 класс),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Руденко Виктор (5 класс)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299695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Пайль</a:t>
            </a:r>
            <a:r>
              <a:rPr lang="ru-RU" b="1" dirty="0" smtClean="0">
                <a:solidFill>
                  <a:schemeClr val="bg1"/>
                </a:solidFill>
              </a:rPr>
              <a:t> Ксения (10 класс),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Калашникова Дарья (10 класс),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Касаткина Анастасия (11 класс)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Соревнование по сборке –разборке автомата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1\Desktop\разборка автомата\IMG_0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783757" cy="2837689"/>
          </a:xfrm>
          <a:prstGeom prst="rect">
            <a:avLst/>
          </a:prstGeom>
          <a:noFill/>
        </p:spPr>
      </p:pic>
      <p:pic>
        <p:nvPicPr>
          <p:cNvPr id="3075" name="Picture 3" descr="C:\Users\1\Desktop\разборка автомата\IMG_0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7032"/>
            <a:ext cx="3768592" cy="2826317"/>
          </a:xfrm>
          <a:prstGeom prst="rect">
            <a:avLst/>
          </a:prstGeom>
          <a:noFill/>
        </p:spPr>
      </p:pic>
      <p:pic>
        <p:nvPicPr>
          <p:cNvPr id="3076" name="Picture 4" descr="C:\Users\1\Desktop\разборка автомата\IMG_0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009" y="818834"/>
            <a:ext cx="3768423" cy="2826190"/>
          </a:xfrm>
          <a:prstGeom prst="rect">
            <a:avLst/>
          </a:prstGeom>
          <a:noFill/>
        </p:spPr>
      </p:pic>
      <p:pic>
        <p:nvPicPr>
          <p:cNvPr id="3077" name="Picture 5" descr="C:\Users\1\Desktop\разборка автомата\IMG_0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89040"/>
            <a:ext cx="3710586" cy="27828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5576" y="60932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Решетов Дмитрий (6 класс)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602128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Тургаева</a:t>
            </a:r>
            <a:r>
              <a:rPr lang="ru-RU" b="1" dirty="0" smtClean="0">
                <a:solidFill>
                  <a:schemeClr val="bg1"/>
                </a:solidFill>
              </a:rPr>
              <a:t> Елена (7 класс)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31409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Тургаев</a:t>
            </a:r>
            <a:r>
              <a:rPr lang="ru-RU" b="1" dirty="0" smtClean="0">
                <a:solidFill>
                  <a:schemeClr val="bg1"/>
                </a:solidFill>
              </a:rPr>
              <a:t> Роман (9 класс)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321297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Смирнова Галина (8 класс)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«Никто не забыт» - экскурсии в школьном музее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ко Дню Победы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1\Desktop\музей\IMG_1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2016224" cy="2688299"/>
          </a:xfrm>
          <a:prstGeom prst="rect">
            <a:avLst/>
          </a:prstGeom>
          <a:noFill/>
        </p:spPr>
      </p:pic>
      <p:pic>
        <p:nvPicPr>
          <p:cNvPr id="4" name="Picture 4" descr="C:\Users\1\Desktop\IMG_0453.JPG"/>
          <p:cNvPicPr>
            <a:picLocks noChangeAspect="1" noChangeArrowheads="1"/>
          </p:cNvPicPr>
          <p:nvPr/>
        </p:nvPicPr>
        <p:blipFill>
          <a:blip r:embed="rId3" cstate="print"/>
          <a:srcRect r="39662"/>
          <a:stretch>
            <a:fillRect/>
          </a:stretch>
        </p:blipFill>
        <p:spPr bwMode="auto">
          <a:xfrm>
            <a:off x="5796136" y="3645024"/>
            <a:ext cx="2339752" cy="290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1\Pictures\2013-2014\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08720"/>
            <a:ext cx="3480386" cy="26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580112" y="2636912"/>
            <a:ext cx="2447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Заседание членов </a:t>
            </a:r>
          </a:p>
          <a:p>
            <a:r>
              <a:rPr lang="ru-RU" b="1" dirty="0" smtClean="0">
                <a:solidFill>
                  <a:schemeClr val="bg2"/>
                </a:solidFill>
              </a:rPr>
              <a:t>кружка «Наследники»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9" name="Picture 3" descr="C:\Users\1\Desktop\IMG_0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933056"/>
            <a:ext cx="3491880" cy="261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47664" y="299695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Экскурсовод </a:t>
            </a:r>
            <a:r>
              <a:rPr lang="ru-RU" b="1" dirty="0" err="1" smtClean="0">
                <a:solidFill>
                  <a:schemeClr val="bg1"/>
                </a:solidFill>
              </a:rPr>
              <a:t>Кугаевских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Анна (8 класс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52936"/>
            <a:ext cx="38987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solidFill>
                  <a:schemeClr val="bg1"/>
                </a:solidFill>
                <a:latin typeface="+mn-lt"/>
              </a:rPr>
              <a:t>Все  наши дела  мы посвящаем  всем тем кто своей жизнью, ратными и боевыми подвигами приближал Победу!</a:t>
            </a:r>
            <a:br>
              <a:rPr lang="ru-RU" sz="3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  Совесть и долг перед погибшими и пережившими войну не должны позволить нам забыть эту героическую веху в истории нашего государства.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2" descr="F:\70-y_godovschinyi_pobedy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8640"/>
            <a:ext cx="3333750" cy="14573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201622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70-летие со Дня Победы в Великой Отечественной войне наша школа празднует весь 2014 – 2015 учебный год. Ребята школы посвятили свои встречи и  победы в конкурсах землякам, прошедшим войну, трудившимся в тылу.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2132856"/>
            <a:ext cx="648072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FF00"/>
                </a:solidFill>
              </a:rPr>
              <a:t>МЫ: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FFFF00"/>
                </a:solidFill>
              </a:rPr>
              <a:t>собрали информацию и оформили Стену Памяти;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FFFF00"/>
                </a:solidFill>
              </a:rPr>
              <a:t> провели экскурсии в школьном музее ко Дню Победы;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FFFF00"/>
                </a:solidFill>
              </a:rPr>
              <a:t>собрали информацию о земляках - тружениках тыла и детях в годы войны. Прошли  встречи  с ними;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FFFF00"/>
                </a:solidFill>
              </a:rPr>
              <a:t> участвовали в конкурсе чтецов и конкурсе  «Золотая книжная полка» книг о войне;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FFFF00"/>
                </a:solidFill>
              </a:rPr>
              <a:t> провели  конкурс смотра строя и песни ;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FFFF00"/>
                </a:solidFill>
              </a:rPr>
              <a:t> соревновались в стрельбе, сборке-разборке автомата;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FFFF00"/>
                </a:solidFill>
              </a:rPr>
              <a:t> участвовали в военно-патриотической игре «Зарница».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advClick="0" advTm="18000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1252735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Нет в России семьи такой где б ни памятен был свой герой.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И глаза молодых солдат с фотографий увядших глядят…</a:t>
            </a:r>
          </a:p>
          <a:p>
            <a:endParaRPr lang="ru-RU" dirty="0"/>
          </a:p>
        </p:txBody>
      </p:sp>
      <p:pic>
        <p:nvPicPr>
          <p:cNvPr id="1026" name="Picture 2" descr="C:\Users\1\Desktop\IMG_1224.JPG"/>
          <p:cNvPicPr>
            <a:picLocks noChangeAspect="1" noChangeArrowheads="1"/>
          </p:cNvPicPr>
          <p:nvPr/>
        </p:nvPicPr>
        <p:blipFill>
          <a:blip r:embed="rId2" cstate="print"/>
          <a:srcRect r="2665"/>
          <a:stretch>
            <a:fillRect/>
          </a:stretch>
        </p:blipFill>
        <p:spPr bwMode="auto">
          <a:xfrm>
            <a:off x="1547664" y="1196752"/>
            <a:ext cx="6696744" cy="51598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День Победы – это главный праздник в нашей стране. Наша школа преобразилась к празднованию 70-летия со Дня Победы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C:\Users\1\Desktop\музей\IMG_1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3"/>
            <a:ext cx="3168352" cy="2376157"/>
          </a:xfrm>
          <a:prstGeom prst="rect">
            <a:avLst/>
          </a:prstGeom>
          <a:noFill/>
        </p:spPr>
      </p:pic>
      <p:pic>
        <p:nvPicPr>
          <p:cNvPr id="1027" name="Picture 3" descr="C:\Users\1\Desktop\музей\IMG_1240.JPG"/>
          <p:cNvPicPr>
            <a:picLocks noChangeAspect="1" noChangeArrowheads="1"/>
          </p:cNvPicPr>
          <p:nvPr/>
        </p:nvPicPr>
        <p:blipFill>
          <a:blip r:embed="rId3" cstate="print"/>
          <a:srcRect t="10063"/>
          <a:stretch>
            <a:fillRect/>
          </a:stretch>
        </p:blipFill>
        <p:spPr bwMode="auto">
          <a:xfrm>
            <a:off x="3707904" y="2708920"/>
            <a:ext cx="2545458" cy="3052414"/>
          </a:xfrm>
          <a:prstGeom prst="rect">
            <a:avLst/>
          </a:prstGeom>
          <a:noFill/>
        </p:spPr>
      </p:pic>
      <p:pic>
        <p:nvPicPr>
          <p:cNvPr id="1028" name="Picture 4" descr="C:\Users\1\Desktop\музей\IMG_1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3240360" cy="243016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97152"/>
            <a:ext cx="3538736" cy="1828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9 </a:t>
            </a:r>
            <a:r>
              <a:rPr lang="ru-RU" sz="2800" b="1" dirty="0" err="1" smtClean="0">
                <a:solidFill>
                  <a:srgbClr val="C00000"/>
                </a:solidFill>
              </a:rPr>
              <a:t>мая-весна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 9 </a:t>
            </a:r>
            <a:r>
              <a:rPr lang="ru-RU" sz="2800" b="1" dirty="0" err="1" smtClean="0">
                <a:solidFill>
                  <a:srgbClr val="C00000"/>
                </a:solidFill>
              </a:rPr>
              <a:t>мая-цветы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 и голубь летит в небеса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 до самой высокой звезды</a:t>
            </a:r>
          </a:p>
          <a:p>
            <a:endParaRPr lang="ru-RU" dirty="0"/>
          </a:p>
        </p:txBody>
      </p:sp>
      <p:pic>
        <p:nvPicPr>
          <p:cNvPr id="1029" name="Picture 5" descr="C:\Users\1\Desktop\музей\IMG_12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724" y="3284984"/>
            <a:ext cx="2484276" cy="3312368"/>
          </a:xfrm>
          <a:prstGeom prst="rect">
            <a:avLst/>
          </a:prstGeom>
          <a:noFill/>
        </p:spPr>
      </p:pic>
      <p:pic>
        <p:nvPicPr>
          <p:cNvPr id="1030" name="Picture 6" descr="C:\Users\1\Desktop\музей\IMG_12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412776"/>
            <a:ext cx="2064407" cy="15482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Вахта Памяти у памятника землякам,                       не вернувшимся с войны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 descr="F:\для матер-класса\день победы\IMG_1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32760"/>
            <a:ext cx="3600400" cy="270038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3718679"/>
            <a:ext cx="7416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Погибшим –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Быть бессменно на посту,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Им жить в названьях улиц и в былинах.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Их подвигов святую красоту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Отобразят художники в картинах.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Живым –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Героев чтить, не забывать,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Их имена хранить в бессмертных списках,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Об их отваге всем напоминать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класть цветы к подножьям обелисков!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6672"/>
            <a:ext cx="4546848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Когда земля от крови стыла,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Когда горел наш общий дом,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Победу труженики тыла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Ковали праведным трудом.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Когда фашизму рвали тело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Отцы, мужья и сыновья,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В тылу бурлило и кипело –</a:t>
            </a:r>
            <a:endParaRPr lang="ru-RU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Трудилась Родина моя.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5122" name="Picture 2" descr="D:\музей\встреча с тружениками тыла\IMG_0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492896"/>
            <a:ext cx="4644008" cy="34828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895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Встреча с тружениками тыла 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194" name="Picture 2" descr="D:\музей\встреча с тружениками тыла\тыл\труженики тыла\IMG_0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861048"/>
            <a:ext cx="3744585" cy="2808312"/>
          </a:xfrm>
          <a:prstGeom prst="rect">
            <a:avLst/>
          </a:prstGeom>
          <a:noFill/>
        </p:spPr>
      </p:pic>
      <p:pic>
        <p:nvPicPr>
          <p:cNvPr id="8195" name="Picture 3" descr="D:\музей\встреча с тружениками тыла\тыл\труженики тыла\IMG_0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3696597" cy="2772323"/>
          </a:xfrm>
          <a:prstGeom prst="rect">
            <a:avLst/>
          </a:prstGeom>
          <a:noFill/>
        </p:spPr>
      </p:pic>
      <p:pic>
        <p:nvPicPr>
          <p:cNvPr id="8196" name="Picture 4" descr="D:\музей\встреча с тружениками тыла\тыл\труженики тыла\IMG_0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1"/>
            <a:ext cx="3672408" cy="2754182"/>
          </a:xfrm>
          <a:prstGeom prst="rect">
            <a:avLst/>
          </a:prstGeom>
          <a:noFill/>
        </p:spPr>
      </p:pic>
      <p:pic>
        <p:nvPicPr>
          <p:cNvPr id="8197" name="Picture 5" descr="D:\музей\встреча с тружениками тыла\тыл\труженики тыла\IMG_07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861069"/>
            <a:ext cx="3612031" cy="27089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20072" y="32129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Алфёрова Юлия (8 класс)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314096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Глыбочко</a:t>
            </a:r>
            <a:r>
              <a:rPr lang="ru-RU" b="1" dirty="0" smtClean="0">
                <a:solidFill>
                  <a:schemeClr val="bg1"/>
                </a:solidFill>
              </a:rPr>
              <a:t>  Алексей Васильевич Житель д. Никольск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-254000" ty="673100" sx="100000" sy="100000" flip="none" algn="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Школа активно взаимодействует с Советом ветеранов. Председатель Совета ветеранов Молчанова Нина Дмитриевна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73660"/>
            <a:ext cx="6768752" cy="507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730</Words>
  <Application>Microsoft Office PowerPoint</Application>
  <PresentationFormat>Экран (4:3)</PresentationFormat>
  <Paragraphs>111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Праздник в МАОУ «Евсинская СОШ», посвященный празднованию  70-летию Победы в Великой Отечественной войне 1941-1945 годов</vt:lpstr>
      <vt:lpstr>Слайд 2</vt:lpstr>
      <vt:lpstr> 70-летие со Дня Победы в Великой Отечественной войне наша школа празднует весь 2014 – 2015 учебный год. Ребята школы посвятили свои встречи и  победы в конкурсах землякам, прошедшим войну, трудившимся в тылу.</vt:lpstr>
      <vt:lpstr>Слайд 4</vt:lpstr>
      <vt:lpstr>День Победы – это главный праздник в нашей стране. Наша школа преобразилась к празднованию 70-летия со Дня Победы</vt:lpstr>
      <vt:lpstr>Вахта Памяти у памятника землякам,                       не вернувшимся с войны</vt:lpstr>
      <vt:lpstr>Слайд 7</vt:lpstr>
      <vt:lpstr>Встреча с тружениками тыла </vt:lpstr>
      <vt:lpstr>Школа активно взаимодействует с Советом ветеранов. Председатель Совета ветеранов Молчанова Нина Дмитриевна</vt:lpstr>
      <vt:lpstr>Классные часы «Дети Победы»</vt:lpstr>
      <vt:lpstr>  Молчание. Ни голоса не слышно.  Победу нынче празднует страна...  А сколько их, девчонок и мальчишек,  Осиротила подлая война?!..  </vt:lpstr>
      <vt:lpstr>Классные часы «Дети Победы»</vt:lpstr>
      <vt:lpstr>Я, ребята, на войне В бой ходил, горел в огне. Мёрз в окопах под Москвой, Но, как видите, - живой. Не имел, ребята, права Я замёрзнуть на снегу, Утонуть на переправах, Дом родной отдать врагу. Должен был прийти я к маме, Хлеб растить, косить траву. В День Победы вместе с вами Видеть неба синеву. Помнить всех, кто в горький час Сам погиб, а землю спас… Я веду сегодня речь Вот о чём, ребята: Надо Родину беречь По-солдатски свято! </vt:lpstr>
      <vt:lpstr>«Победа над фашисткой Японией». Встреча учащихся  10-11 класса  с  ветераном  войны Новопашиным Николаем Петровичем</vt:lpstr>
      <vt:lpstr>Конкурс читателей книг о Великой Отечественной войне «Золотая книжная полка»</vt:lpstr>
      <vt:lpstr>Конкурс чтецов стихов  о Великой Отечественной войне </vt:lpstr>
      <vt:lpstr> Конкурс чтецов. Стихи  о Великой Отечественной войне </vt:lpstr>
      <vt:lpstr>Конкурс чтецов. Стихи о Великой Отечественной войне </vt:lpstr>
      <vt:lpstr>Военно- патриотическая игра «Зарница»</vt:lpstr>
      <vt:lpstr>Конкурс смотра строя и песни</vt:lpstr>
      <vt:lpstr> Стрельба из пневматической винтовки</vt:lpstr>
      <vt:lpstr>Соревнование по сборке –разборке автомата</vt:lpstr>
      <vt:lpstr>«Никто не забыт» - экскурсии в школьном музее  ко Дню Победы</vt:lpstr>
      <vt:lpstr>Все  наши дела  мы посвящаем  всем тем кто своей жизнью, ратными и боевыми подвигами приближал Победу!   Совесть и долг перед погибшими и пережившими войну не должны позволить нам забыть эту героическую веху в истории нашего государства.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ДИНА Владимировна</dc:creator>
  <cp:lastModifiedBy>калиновская</cp:lastModifiedBy>
  <cp:revision>73</cp:revision>
  <dcterms:created xsi:type="dcterms:W3CDTF">2010-03-20T05:02:26Z</dcterms:created>
  <dcterms:modified xsi:type="dcterms:W3CDTF">2015-04-06T09:30:04Z</dcterms:modified>
</cp:coreProperties>
</file>