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57" r:id="rId7"/>
    <p:sldId id="261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19E-A8FF-4116-8B9B-F795F24A05D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478-0704-4B99-852D-144B4AB3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48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19E-A8FF-4116-8B9B-F795F24A05D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478-0704-4B99-852D-144B4AB3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66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19E-A8FF-4116-8B9B-F795F24A05D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478-0704-4B99-852D-144B4AB3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65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19E-A8FF-4116-8B9B-F795F24A05D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478-0704-4B99-852D-144B4AB3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11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19E-A8FF-4116-8B9B-F795F24A05D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478-0704-4B99-852D-144B4AB3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8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19E-A8FF-4116-8B9B-F795F24A05D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478-0704-4B99-852D-144B4AB3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19E-A8FF-4116-8B9B-F795F24A05D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478-0704-4B99-852D-144B4AB3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1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19E-A8FF-4116-8B9B-F795F24A05D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478-0704-4B99-852D-144B4AB3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32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19E-A8FF-4116-8B9B-F795F24A05D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478-0704-4B99-852D-144B4AB3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8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19E-A8FF-4116-8B9B-F795F24A05D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478-0704-4B99-852D-144B4AB3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9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19E-A8FF-4116-8B9B-F795F24A05D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2478-0704-4B99-852D-144B4AB3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9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0F19E-A8FF-4116-8B9B-F795F24A05DD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B2478-0704-4B99-852D-144B4AB3A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4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67912" y="1652715"/>
            <a:ext cx="8174736" cy="23876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ИНДИВИДУАЛЬНЫЙ ОБРАЗОВАТЕЛЬНЫЙ МАРШРУТ РЕБЕНКА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7147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0" y="2100834"/>
            <a:ext cx="7001256" cy="5250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" y="91440"/>
            <a:ext cx="8505444" cy="378561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«Начала, заложенные в детстве человека, похожи на вырезанные на коре молодого дерева буквы, растущие вместе с ним, </a:t>
            </a:r>
            <a:r>
              <a:rPr lang="ru-RU" sz="3600" dirty="0" smtClean="0">
                <a:latin typeface="Monotype Corsiva" panose="03010101010201010101" pitchFamily="66" charset="0"/>
              </a:rPr>
              <a:t/>
            </a:r>
            <a:br>
              <a:rPr lang="ru-RU" sz="3600" dirty="0" smtClean="0">
                <a:latin typeface="Monotype Corsiva" panose="03010101010201010101" pitchFamily="66" charset="0"/>
              </a:rPr>
            </a:br>
            <a:r>
              <a:rPr lang="ru-RU" sz="3600" dirty="0" smtClean="0">
                <a:latin typeface="Monotype Corsiva" panose="03010101010201010101" pitchFamily="66" charset="0"/>
              </a:rPr>
              <a:t>составляющие </a:t>
            </a:r>
            <a:r>
              <a:rPr lang="ru-RU" sz="3600" dirty="0">
                <a:latin typeface="Monotype Corsiva" panose="03010101010201010101" pitchFamily="66" charset="0"/>
              </a:rPr>
              <a:t>неотъемлемую часть </a:t>
            </a:r>
            <a:r>
              <a:rPr lang="ru-RU" sz="3600" dirty="0" smtClean="0">
                <a:latin typeface="Monotype Corsiva" panose="03010101010201010101" pitchFamily="66" charset="0"/>
              </a:rPr>
              <a:t>его».</a:t>
            </a:r>
            <a:br>
              <a:rPr lang="ru-RU" sz="3600" dirty="0" smtClean="0">
                <a:latin typeface="Monotype Corsiva" panose="03010101010201010101" pitchFamily="66" charset="0"/>
              </a:rPr>
            </a:br>
            <a:r>
              <a:rPr lang="ru-RU" sz="3600" dirty="0" smtClean="0">
                <a:latin typeface="Monotype Corsiva" panose="03010101010201010101" pitchFamily="66" charset="0"/>
              </a:rPr>
              <a:t>                                                                В</a:t>
            </a:r>
            <a:r>
              <a:rPr lang="ru-RU" sz="3600" dirty="0">
                <a:latin typeface="Monotype Corsiva" panose="03010101010201010101" pitchFamily="66" charset="0"/>
              </a:rPr>
              <a:t>. </a:t>
            </a:r>
            <a:r>
              <a:rPr lang="ru-RU" sz="3600" dirty="0" smtClean="0">
                <a:latin typeface="Monotype Corsiva" panose="03010101010201010101" pitchFamily="66" charset="0"/>
              </a:rPr>
              <a:t>Гюго 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9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84" y="470839"/>
            <a:ext cx="7699248" cy="60494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192" y="1828165"/>
            <a:ext cx="6684264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Monotype Corsiva" panose="03010101010201010101" pitchFamily="66" charset="0"/>
              </a:rPr>
              <a:t>«Мы ничему не можем научить человека. Мы можем только помочь ему открыть это в себе»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Галилео Галилей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40" y="1389888"/>
            <a:ext cx="5468112" cy="54681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08304"/>
            <a:ext cx="7580376" cy="63308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образовательный маршрут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движение в образовательном пространстве, создаваемом для ребенка и его семьи при осуществлении образовательного и психолого-педагогического сопровождения в конкретном образовательном пространстве специалистами различного профиля с целью реализации индивидуальных особенностей развития.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образовательный маршрут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определяется учеными как целенаправленно проектируемая и дифференцированная образовательная программа, как система конкретных совместных действий администрации, педагогов,  специалистов  образовательного учреждения, родителей в процессе включения ребенка с индивидуальными образовательными потребностями в образовательный процесс (Воробьева С.В.,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Лабунская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Н.А.,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Тряпицына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А.П., Тимофеева Ю.Ф. и др.).</a:t>
            </a:r>
          </a:p>
        </p:txBody>
      </p:sp>
    </p:spTree>
    <p:extLst>
      <p:ext uri="{BB962C8B-B14F-4D97-AF65-F5344CB8AC3E}">
        <p14:creationId xmlns:p14="http://schemas.microsoft.com/office/powerpoint/2010/main" val="18880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917"/>
            <a:ext cx="5663678" cy="35556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40" y="74358"/>
            <a:ext cx="10680192" cy="38209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ориентирована на</a:t>
            </a:r>
            <a:r>
              <a:rPr lang="ru-RU" sz="3200" dirty="0" smtClean="0"/>
              <a:t>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воспитанником государственного образовательного стандарта;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дополнительной образовательной программы в соответствии с индивидуальными образовательными потребностями ребенка;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выстраивание системы работы с детьми, имеющими ограниченные возможности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35754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888"/>
            <a:ext cx="6858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7448" y="1215517"/>
            <a:ext cx="6635496" cy="1325563"/>
          </a:xfrm>
        </p:spPr>
        <p:txBody>
          <a:bodyPr>
            <a:noAutofit/>
          </a:bodyPr>
          <a:lstStyle/>
          <a:p>
            <a:pPr marL="0" indent="0"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отрезки,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которые составляется ИОМ, –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1-3 месяца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3470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24\Desktop\sm.jfif.cr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864" y="811610"/>
            <a:ext cx="7192391" cy="604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" y="301752"/>
            <a:ext cx="6839712" cy="513892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ИОМ строится как взаимосвязанный, гармоничный и целостный процесс,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активными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которого являются все специалисты дошкольного образовательного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15" y="2642060"/>
            <a:ext cx="6257267" cy="44811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168" y="466391"/>
            <a:ext cx="1147572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высоким интеллектуальным развитием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(«одаренных детей»);</a:t>
            </a:r>
          </a:p>
          <a:p>
            <a:pPr marL="0" indent="0" algn="just">
              <a:buNone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испытывающих трудности при освоении образовательной программы (дети «группы риска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marL="0" indent="0" algn="just">
              <a:buNone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сочетанными дефектами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88" y="877824"/>
            <a:ext cx="5727192" cy="57271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3088" y="225424"/>
            <a:ext cx="7863840" cy="5745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проектирования и реализации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 коррекционно-развивающей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ИОМ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9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45" y="685800"/>
            <a:ext cx="6848439" cy="6684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" y="512063"/>
            <a:ext cx="7034784" cy="56418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данной последовательности планирования и реализации ИОМ наряду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профессионализмом педагога обеспечивают результативность индивидуальной коррекционно-развивающей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0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249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Times New Roman</vt:lpstr>
      <vt:lpstr>Тема Office</vt:lpstr>
      <vt:lpstr>ИНДИВИДУАЛЬНЫЙ ОБРАЗОВАТЕЛЬНЫЙ МАРШРУТ РЕБЕНКА</vt:lpstr>
      <vt:lpstr>«Мы ничему не можем научить человека. Мы можем только помочь ему открыть это в себе».  Галилео Галилей</vt:lpstr>
      <vt:lpstr>Презентация PowerPoint</vt:lpstr>
      <vt:lpstr>Презентация PowerPoint</vt:lpstr>
      <vt:lpstr>Временные отрезки,  на которые составляется ИОМ, –  1-3 месяца </vt:lpstr>
      <vt:lpstr>ИОМ строится как взаимосвязанный, гармоничный и целостный процесс,  активными участниками которого являются все специалисты дошкольного образовательного учреждения </vt:lpstr>
      <vt:lpstr>Презентация PowerPoint</vt:lpstr>
      <vt:lpstr>Презентация PowerPoint</vt:lpstr>
      <vt:lpstr>Соблюдение данной последовательности планирования и реализации ИОМ наряду  с профессионализмом педагога обеспечивают результативность индивидуальной коррекционно-развивающей работы </vt:lpstr>
      <vt:lpstr>«Начала, заложенные в детстве человека, похожи на вырезанные на коре молодого дерева буквы, растущие вместе с ним,  составляющие неотъемлемую часть его».                                                                 В. Гюго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ОБРАЗОВАТЕЛЬНЫЙ МАРШРУТ РЕБЕНКА</dc:title>
  <dc:creator>Учетная запись Майкрософт</dc:creator>
  <cp:lastModifiedBy>Пономарева ЛД</cp:lastModifiedBy>
  <cp:revision>15</cp:revision>
  <dcterms:created xsi:type="dcterms:W3CDTF">2023-02-15T14:40:47Z</dcterms:created>
  <dcterms:modified xsi:type="dcterms:W3CDTF">2023-06-09T10:07:21Z</dcterms:modified>
</cp:coreProperties>
</file>