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4A9A-F495-49A3-A285-9FA2CDCBC000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CA01-6F9F-4EB8-92CF-2D1043A44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685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4A9A-F495-49A3-A285-9FA2CDCBC000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CA01-6F9F-4EB8-92CF-2D1043A44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165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4A9A-F495-49A3-A285-9FA2CDCBC000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CA01-6F9F-4EB8-92CF-2D1043A44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69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4A9A-F495-49A3-A285-9FA2CDCBC000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CA01-6F9F-4EB8-92CF-2D1043A44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69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4A9A-F495-49A3-A285-9FA2CDCBC000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CA01-6F9F-4EB8-92CF-2D1043A44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527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4A9A-F495-49A3-A285-9FA2CDCBC000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CA01-6F9F-4EB8-92CF-2D1043A44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62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4A9A-F495-49A3-A285-9FA2CDCBC000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CA01-6F9F-4EB8-92CF-2D1043A44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986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4A9A-F495-49A3-A285-9FA2CDCBC000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CA01-6F9F-4EB8-92CF-2D1043A44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055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4A9A-F495-49A3-A285-9FA2CDCBC000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CA01-6F9F-4EB8-92CF-2D1043A44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9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4A9A-F495-49A3-A285-9FA2CDCBC000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CA01-6F9F-4EB8-92CF-2D1043A44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247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4A9A-F495-49A3-A285-9FA2CDCBC000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CA01-6F9F-4EB8-92CF-2D1043A44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10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C4A9A-F495-49A3-A285-9FA2CDCBC000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7CA01-6F9F-4EB8-92CF-2D1043A44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08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Downloads\фоны\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" y="-9534"/>
            <a:ext cx="91261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2276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20502770">
            <a:off x="-196710" y="1447747"/>
            <a:ext cx="8947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Достижения   воспитанников</a:t>
            </a:r>
            <a:endParaRPr lang="ru-RU" sz="5400" b="1" dirty="0">
              <a:ln w="24500" cmpd="dbl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Picture 4" descr="C:\Documents and Settings\Admin\Рабочий стол\през на сайт\Новая папка\732_embl-lastoch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" y="21191"/>
            <a:ext cx="1179917" cy="117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82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Мои документы\Downloads\фоны\79610996_3748865_0_27750_d6ed35b9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" y="0"/>
            <a:ext cx="9198723" cy="6858000"/>
          </a:xfrm>
          <a:prstGeom prst="rect">
            <a:avLst/>
          </a:prstGeom>
          <a:solidFill>
            <a:srgbClr val="FFCC99"/>
          </a:solidFill>
        </p:spPr>
      </p:pic>
      <p:pic>
        <p:nvPicPr>
          <p:cNvPr id="2053" name="Picture 5" descr="C:\Documents and Settings\Admin\Рабочий стол\през на сайт\грамоты\Попова Л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49040"/>
            <a:ext cx="2538208" cy="322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Admin\Рабочий стол\през на сайт\грамоты\Сертификат _ Попова Любовь Леонидов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89040"/>
            <a:ext cx="407369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Admin\Рабочий стол\през на сайт\грамоты\Диплом _ Лауреат _  Попова Люб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911" y="536542"/>
            <a:ext cx="407369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DCIM\100PHOTO\SAM_469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2"/>
          <a:stretch/>
        </p:blipFill>
        <p:spPr bwMode="auto">
          <a:xfrm rot="5400000">
            <a:off x="1159569" y="861594"/>
            <a:ext cx="259431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57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Мои документы\Downloads\фоны\79610996_3748865_0_27750_d6ed35b9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" y="-16768"/>
            <a:ext cx="9198723" cy="6858000"/>
          </a:xfrm>
          <a:prstGeom prst="rect">
            <a:avLst/>
          </a:prstGeom>
          <a:solidFill>
            <a:srgbClr val="FFCC99"/>
          </a:solidFill>
        </p:spPr>
      </p:pic>
      <p:pic>
        <p:nvPicPr>
          <p:cNvPr id="3075" name="Picture 3" descr="C:\Documents and Settings\Admin\Рабочий стол\през на сайт\грамоты\Диплом _ Лауреат _  Филинов Ван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1425"/>
            <a:ext cx="3884856" cy="274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Admin\Рабочий стол\през на сайт\грамоты\Диплом _ Лауреат _  Мержоев Ахме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407369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100PHOTO2\2013-14\SAM_33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404665"/>
            <a:ext cx="187220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38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Мои документы\Downloads\фоны\79610996_3748865_0_27750_d6ed35b9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" y="0"/>
            <a:ext cx="9198723" cy="6858000"/>
          </a:xfrm>
          <a:prstGeom prst="rect">
            <a:avLst/>
          </a:prstGeom>
          <a:solidFill>
            <a:srgbClr val="FFCC99"/>
          </a:solidFill>
        </p:spPr>
      </p:pic>
      <p:pic>
        <p:nvPicPr>
          <p:cNvPr id="6" name="Picture 4" descr="C:\Documents and Settings\Admin\Рабочий стол\през на сайт\грамоты\Дубасова В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4" y="1088740"/>
            <a:ext cx="340350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DCIM\100PHOTO\SAM_42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r="28503"/>
          <a:stretch/>
        </p:blipFill>
        <p:spPr bwMode="auto">
          <a:xfrm>
            <a:off x="5004048" y="1700808"/>
            <a:ext cx="3273494" cy="317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71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Мои документы\Downloads\фоны\79610996_3748865_0_27750_d6ed35b9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" y="0"/>
            <a:ext cx="9198723" cy="6858000"/>
          </a:xfrm>
          <a:prstGeom prst="rect">
            <a:avLst/>
          </a:prstGeom>
          <a:solidFill>
            <a:srgbClr val="FFCC99"/>
          </a:solidFill>
        </p:spPr>
      </p:pic>
      <p:pic>
        <p:nvPicPr>
          <p:cNvPr id="3074" name="Picture 2" descr="F:\DCIM\100PHOTO\SAM_43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16" y="1283505"/>
            <a:ext cx="5481237" cy="345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Pictures\2015-02-24\Image (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066" y="332656"/>
            <a:ext cx="215210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Pictures\2015-02-24\Image (8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919" y="3429000"/>
            <a:ext cx="2289868" cy="318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54062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4 спартакиада воспитанников</a:t>
            </a:r>
          </a:p>
          <a:p>
            <a:pPr algn="ctr"/>
            <a:r>
              <a:rPr lang="ru-RU" sz="3200" dirty="0" smtClean="0"/>
              <a:t> дошкольных учреждений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1703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9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       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11</cp:revision>
  <dcterms:created xsi:type="dcterms:W3CDTF">2015-02-20T10:36:57Z</dcterms:created>
  <dcterms:modified xsi:type="dcterms:W3CDTF">2015-02-24T08:57:33Z</dcterms:modified>
</cp:coreProperties>
</file>