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24.02.2015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през на сайт\Новая папка\1256227905_15-kopi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31640" y="2378497"/>
            <a:ext cx="5140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Наши победы!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8810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през на сайт\Новая папка\фото №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408" y="4509120"/>
            <a:ext cx="2786639" cy="208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43927"/>
            <a:ext cx="8424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Киреева Татьяна Леонидовна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0000"/>
                </a:solidFill>
              </a:rPr>
              <a:t>Победитель районного конкурса «Педагог года  - </a:t>
            </a:r>
            <a:r>
              <a:rPr lang="ru-RU" sz="2000" b="1" i="1" dirty="0">
                <a:solidFill>
                  <a:srgbClr val="000000"/>
                </a:solidFill>
              </a:rPr>
              <a:t>2013» в номинации </a:t>
            </a:r>
            <a:r>
              <a:rPr lang="ru-RU" sz="2000" b="1" i="1" dirty="0" smtClean="0">
                <a:solidFill>
                  <a:srgbClr val="000000"/>
                </a:solidFill>
              </a:rPr>
              <a:t> «Воспитатель года»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rgbClr val="000000"/>
                </a:solidFill>
              </a:rPr>
              <a:t>Участник областного конкурса «Педагог года  - 2013» в номинации «Воспитатель года»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2051" name="Picture 3" descr="C:\Documents and Settings\Admin\Рабочий стол\през на сайт\грамоты\Image (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6" t="3918" r="3317" b="3227"/>
          <a:stretch/>
        </p:blipFill>
        <p:spPr bwMode="auto">
          <a:xfrm>
            <a:off x="4612940" y="1988841"/>
            <a:ext cx="1819788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DCIM\100PHOTO\SAM_48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39" t="3124" r="37102" b="12718"/>
          <a:stretch/>
        </p:blipFill>
        <p:spPr bwMode="auto">
          <a:xfrm>
            <a:off x="6775300" y="2009735"/>
            <a:ext cx="1719782" cy="23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000000189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81" y="2780928"/>
            <a:ext cx="4145019" cy="265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5681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9571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FF7605">
                    <a:lumMod val="75000"/>
                  </a:srgbClr>
                </a:solidFill>
              </a:rPr>
              <a:t>Харлова Людмила  Алексеевна</a:t>
            </a:r>
            <a:endParaRPr lang="ru-RU" sz="3200" b="1" i="1" dirty="0">
              <a:solidFill>
                <a:srgbClr val="FF7605">
                  <a:lumMod val="75000"/>
                </a:srgbClr>
              </a:solidFill>
            </a:endParaRPr>
          </a:p>
          <a:p>
            <a:pPr lvl="0"/>
            <a:r>
              <a:rPr lang="ru-RU" sz="2000" b="1" i="1" dirty="0" smtClean="0">
                <a:solidFill>
                  <a:srgbClr val="000000"/>
                </a:solidFill>
              </a:rPr>
              <a:t>3 место в районном конкурсе </a:t>
            </a:r>
            <a:r>
              <a:rPr lang="ru-RU" sz="2000" b="1" i="1" dirty="0">
                <a:solidFill>
                  <a:srgbClr val="000000"/>
                </a:solidFill>
              </a:rPr>
              <a:t>«Педагог года  - </a:t>
            </a:r>
            <a:r>
              <a:rPr lang="ru-RU" sz="2000" b="1" i="1" dirty="0" smtClean="0">
                <a:solidFill>
                  <a:srgbClr val="000000"/>
                </a:solidFill>
              </a:rPr>
              <a:t>2015» </a:t>
            </a:r>
            <a:r>
              <a:rPr lang="ru-RU" sz="2000" b="1" i="1" dirty="0">
                <a:solidFill>
                  <a:srgbClr val="000000"/>
                </a:solidFill>
              </a:rPr>
              <a:t>в номинации  «Воспитатель </a:t>
            </a:r>
            <a:r>
              <a:rPr lang="ru-RU" sz="2000" b="1" i="1" dirty="0" smtClean="0">
                <a:solidFill>
                  <a:srgbClr val="000000"/>
                </a:solidFill>
              </a:rPr>
              <a:t>года 2015»</a:t>
            </a:r>
            <a:endParaRPr lang="ru-RU" dirty="0"/>
          </a:p>
        </p:txBody>
      </p:sp>
      <p:pic>
        <p:nvPicPr>
          <p:cNvPr id="3074" name="Picture 2" descr="C:\Documents and Settings\Admin\Рабочий стол\през на сайт\Новая папка\лл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536909" cy="26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през на сайт\Новая папка\image45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33"/>
          <a:stretch/>
        </p:blipFill>
        <p:spPr bwMode="auto">
          <a:xfrm>
            <a:off x="5190353" y="1340768"/>
            <a:ext cx="358918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DCIM\100PHOTO\SAM_48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19061" r="22035" b="29680"/>
          <a:stretch/>
        </p:blipFill>
        <p:spPr bwMode="auto">
          <a:xfrm>
            <a:off x="421082" y="1844824"/>
            <a:ext cx="2505612" cy="356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5560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86</TotalTime>
  <Words>57</Words>
  <Application>Microsoft Office PowerPoint</Application>
  <PresentationFormat>Экран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Thermal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8</cp:revision>
  <dcterms:modified xsi:type="dcterms:W3CDTF">2015-02-24T10:37:19Z</dcterms:modified>
</cp:coreProperties>
</file>