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7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676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6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65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03845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23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49916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5971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1261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50979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29473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42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29520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29478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16072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5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36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2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8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13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0E45-A64D-4886-8775-6B704A35828A}" type="datetimeFigureOut">
              <a:rPr lang="ru-RU" smtClean="0"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E2B2E-EEBD-450A-94CA-2F1433A2E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6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141220-7443-40DE-B5D0-7E69E323337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25.02.2015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D9417F-07F0-4C89-AB57-A5B913030227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1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рез на сайт\Новая папка\09177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" y="19202"/>
            <a:ext cx="9140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1548" y="2060848"/>
            <a:ext cx="76842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воспитатели</a:t>
            </a:r>
            <a:endParaRPr lang="ru-RU" sz="6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Documents and Settings\Admin\Рабочий стол\през на сайт\Новая папка\732_embl-lastoc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72" y="19202"/>
            <a:ext cx="1479228" cy="14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рез на сайт\Новая папка\SAM_2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r="29405"/>
          <a:stretch/>
        </p:blipFill>
        <p:spPr bwMode="auto">
          <a:xfrm>
            <a:off x="899592" y="764704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544" y="4369769"/>
            <a:ext cx="3933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Усольцева Галина Алексеевна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Старший воспитатель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Образование среднее-специальное 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(Тюменское педагогическое училище)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1категория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 в ТОГИРРО 2011г.</a:t>
            </a:r>
          </a:p>
          <a:p>
            <a:pPr algn="ctr"/>
            <a:r>
              <a:rPr lang="ru-RU" dirty="0" smtClean="0"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стаж 37 лет</a:t>
            </a:r>
            <a:endParaRPr lang="ru-RU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52" name="Picture 4" descr="C:\Documents and Settings\Admin\Рабочий стол\през на сайт\Новая папка\732_embl-lastoc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1"/>
            <a:ext cx="1179917" cy="11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Рабочий стол\през на сайт\грамоты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2693463" cy="196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Мои документы\Downloads\285-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81" y="1492131"/>
            <a:ext cx="2808312" cy="20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Усольцевой Галине Алексеевн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57" y="3156129"/>
            <a:ext cx="2016224" cy="28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0PHOTO\SAM_48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3438" r="34004" b="4058"/>
          <a:stretch/>
        </p:blipFill>
        <p:spPr bwMode="auto">
          <a:xfrm>
            <a:off x="6722905" y="3751380"/>
            <a:ext cx="18475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509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през на сайт\Новая папка\Кире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3"/>
            <a:ext cx="2150030" cy="32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221088"/>
            <a:ext cx="45301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Киреева Татьяна Леонидовна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воспитатель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Образование среднее-специальное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dirty="0" err="1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Голышмановское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педагогическое училище)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1категория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 в ТОГИРРО 2011г.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стаж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16 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</a:t>
            </a:r>
          </a:p>
        </p:txBody>
      </p:sp>
      <p:pic>
        <p:nvPicPr>
          <p:cNvPr id="3075" name="Picture 3" descr="C:\Documents and Settings\Admin\Рабочий стол\през на сайт\грамоты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908720"/>
            <a:ext cx="237332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през на сайт\грамоты\Image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37" y="554712"/>
            <a:ext cx="1971227" cy="271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apf.mail.ru/cgi-bin/readmsg/%D0%9A%D0%B8%D1%80%D0%B5%D0%B5%D0%B2%D0%B0%20%D0%A2.%D0%9B..jpg?id=14139042570000000685%3B0%3B1&amp;x-email=galina.usolceva.1958%40mail.ru&amp;exif=1&amp;bs=2595&amp;bl=3686636&amp;ct=image%2Fjpeg&amp;cn=%D0%9A%D0%B8%D1%80%D0%B5%D0%B5%D0%B2%D0%B0%20%D0%A2.%D0%9B.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%D0%9A%D0%B8%D1%80%D0%B5%D0%B5%D0%B2%D0%B0%20%D0%A2.%D0%9B..jpg?id=14139042570000000685%3B0%3B1&amp;x-email=galina.usolceva.1958%40mail.ru&amp;exif=1&amp;bs=2595&amp;bl=3686636&amp;ct=image%2Fjpeg&amp;cn=%D0%9A%D0%B8%D1%80%D0%B5%D0%B5%D0%B2%D0%B0%20%D0%A2.%D0%9B.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Documents and Settings\Admin\Мои документы\Downloads\Киреева Т.Л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50" y="3429000"/>
            <a:ext cx="1883251" cy="25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сканир\2015-01-14\Киреева%20Т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1360"/>
            <a:ext cx="1917999" cy="26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561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рез на сайт\Новая папка\Копия харлова ла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0" y="1115008"/>
            <a:ext cx="2524736" cy="37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869160"/>
            <a:ext cx="3177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endParaRPr lang="ru-RU" dirty="0" smtClean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Харлова Людмила Алексеевна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Высшее (ИГПИ им. Ершова)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1категория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 в ТОГИРРО 2011г.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стаж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23 года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099" name="Picture 3" descr="C:\Documents and Settings\Admin\Рабочий стол\през на сайт\грамоты\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0688"/>
            <a:ext cx="1768159" cy="250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\Рабочий стол\през на сайт\грамоты\диплом 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19"/>
            <a:ext cx="1819211" cy="25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Pictures\сканир\2015-01-14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19" y="3635444"/>
            <a:ext cx="2242759" cy="303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DCIM\100PHOTO\SAM_48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19061" r="22035" b="29680"/>
          <a:stretch/>
        </p:blipFill>
        <p:spPr bwMode="auto">
          <a:xfrm>
            <a:off x="6516216" y="3633195"/>
            <a:ext cx="2099110" cy="298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Pictures\2015-02-25\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0688"/>
            <a:ext cx="1975363" cy="27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8571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145" y="4365104"/>
            <a:ext cx="45301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В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оспитатель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Образование среднее-специальное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Голышмановское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 педагогическое училище)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Категория: соответствие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Курсы в ТОГИРРО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2013г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стаж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3 года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6" y="869826"/>
            <a:ext cx="2449625" cy="320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Documents and Settings\Admin\Рабочий стол\през на сайт\грамоты\d057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83027"/>
            <a:ext cx="1924628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Мои документы\Downloads\Чесалина Нина Иван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01785"/>
            <a:ext cx="1944216" cy="280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Чесалина Н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83027"/>
            <a:ext cx="1943498" cy="28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19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185" y="4869160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Лютенко Ольга Викторовна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Высшее 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(ИГПИ </a:t>
            </a:r>
            <a:r>
              <a:rPr lang="ru-RU" dirty="0" err="1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им.Ершова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 без категории</a:t>
            </a:r>
            <a:endParaRPr lang="ru-RU" dirty="0">
              <a:solidFill>
                <a:prstClr val="black"/>
              </a:solidFill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Педагогический 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стаж </a:t>
            </a:r>
            <a:r>
              <a:rPr lang="ru-RU" dirty="0" smtClean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ru-RU" dirty="0">
                <a:solidFill>
                  <a:prstClr val="black"/>
                </a:solidFill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</a:p>
        </p:txBody>
      </p:sp>
      <p:pic>
        <p:nvPicPr>
          <p:cNvPr id="5122" name="Picture 2" descr="F:\DCIM\100PHOTO\SAM_42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26571"/>
          <a:stretch/>
        </p:blipFill>
        <p:spPr bwMode="auto">
          <a:xfrm>
            <a:off x="971600" y="1340768"/>
            <a:ext cx="2304256" cy="32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17580"/>
      </p:ext>
    </p:extLst>
  </p:cSld>
  <p:clrMapOvr>
    <a:masterClrMapping/>
  </p:clrMapOvr>
  <p:transition spd="slow">
    <p:wipe dir="r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100</Words>
  <Application>Microsoft Office PowerPoint</Application>
  <PresentationFormat>Экран (4:3)</PresentationFormat>
  <Paragraphs>31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16</cp:revision>
  <dcterms:created xsi:type="dcterms:W3CDTF">2015-02-20T09:16:20Z</dcterms:created>
  <dcterms:modified xsi:type="dcterms:W3CDTF">2015-02-25T03:22:25Z</dcterms:modified>
</cp:coreProperties>
</file>