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charset="0"/>
      <p:regular r:id="rId19"/>
      <p:bold r:id="rId20"/>
      <p:italic r:id="rId21"/>
      <p:boldItalic r:id="rId22"/>
    </p:embeddedFont>
    <p:embeddedFont>
      <p:font typeface="Nunito" charset="-52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e2edcc2b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e2edcc2b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2edcc2be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e2edcc2be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e2edcc2be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e2edcc2be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e2edcc2be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e2edcc2be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e305afb7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e305afb7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e305afb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e305afb7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e2edcc2be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e2edcc2be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df2caf27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df2caf27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2edcc2be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e2edcc2be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e305afb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e305afb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305afb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305afb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e2edcc2be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e2edcc2be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df2caf278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df2caf278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e2edcc2be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e2edcc2be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2edcc2b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e2edcc2b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678050" y="1311450"/>
            <a:ext cx="77226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3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Цифровые образовательные ресурсы как способ развития мотивации учащихся на уроках математики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Учитель </a:t>
            </a:r>
            <a:r>
              <a:rPr lang="ru" dirty="0" smtClean="0"/>
              <a:t>математики: </a:t>
            </a:r>
            <a:r>
              <a:rPr lang="ru" dirty="0"/>
              <a:t>Кожинова Яна Олеговна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2735900" y="434325"/>
            <a:ext cx="39084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alibri"/>
                <a:ea typeface="Calibri"/>
                <a:cs typeface="Calibri"/>
                <a:sym typeface="Calibri"/>
              </a:rPr>
              <a:t>Муниципальное автономное общеобразовательное учреждение”Голышмановская средняя общеобразовательная школа №1”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150" y="1895000"/>
            <a:ext cx="4917978" cy="293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00" y="338400"/>
            <a:ext cx="4036050" cy="28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968" y="1543076"/>
            <a:ext cx="4457734" cy="334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017" y="331025"/>
            <a:ext cx="2987635" cy="22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275" y="331025"/>
            <a:ext cx="2987622" cy="224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8225" y="263900"/>
            <a:ext cx="2398476" cy="12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48" y="289225"/>
            <a:ext cx="4510226" cy="34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471" y="1453925"/>
            <a:ext cx="4421951" cy="34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00" y="945850"/>
            <a:ext cx="2764275" cy="27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453" y="766050"/>
            <a:ext cx="5319076" cy="349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819150" y="428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Диаграмма 3. Методика «Лесенка». Определение самооценки активности учащихся на уроке.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425" y="1526838"/>
            <a:ext cx="531495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819138" y="4139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Диаграмма 4. Оценка уровня школьной мотивации в сравнении с входящей диагностикой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750" y="1497838"/>
            <a:ext cx="5324475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«Кто постигает новое, лелея старое, тот может быть учителем». 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Конфуций.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Цель: создать условия для формирования учебной мотивации через использование цифровых образовательных ресурсов на уроках математики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: выяснить какие ЦОР, в каком объеме и на каких этапах урока можно использовать, чтобы повысить мотивацию на уроке и не навредить.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Программу входной диагностики составили следующие методики: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1. Методика «Лесенка».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2. Методика «Оценка уровня школьной мотивации» Г.Н. Лускановой.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Диаграмма 1. Методика «Лесенка». Определение самооценки активности учащихся на уроке.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25" y="1895538"/>
            <a:ext cx="52768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387775" y="845600"/>
            <a:ext cx="79371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Диаграмма 2.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Оценка уровня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школьной мотивации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963" y="504888"/>
            <a:ext cx="5248275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227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87" y="803500"/>
            <a:ext cx="4084826" cy="33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801" y="1535075"/>
            <a:ext cx="2286174" cy="3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963" y="803500"/>
            <a:ext cx="1469853" cy="4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50" y="356500"/>
            <a:ext cx="5048923" cy="28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950" y="1990725"/>
            <a:ext cx="4968101" cy="27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00" y="283725"/>
            <a:ext cx="3818624" cy="286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802" y="1800200"/>
            <a:ext cx="5208849" cy="29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PresentationFormat>Экран (16:9)</PresentationFormat>
  <Paragraphs>18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Roboto</vt:lpstr>
      <vt:lpstr>Times New Roman</vt:lpstr>
      <vt:lpstr>Nunito</vt:lpstr>
      <vt:lpstr>Calibri</vt:lpstr>
      <vt:lpstr>Shift</vt:lpstr>
      <vt:lpstr> Цифровые образовательные ресурсы как способ развития мотивации учащихся на уроках математики</vt:lpstr>
      <vt:lpstr>Цель: создать условия для формирования учебной мотивации через использование цифровых образовательных ресурсов на уроках математики</vt:lpstr>
      <vt:lpstr>Программу входной диагностики составили следующие методики:</vt:lpstr>
      <vt:lpstr>Диаграмма 1. Методика «Лесенка». Определение самооценки активности учащихся на уроке.</vt:lpstr>
      <vt:lpstr>Диаграмма 2. Оценка уровня  школьной мотивации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Диаграмма 3. Методика «Лесенка». Определение самооценки активности учащихся на уроке. </vt:lpstr>
      <vt:lpstr>Диаграмма 4. Оценка уровня школьной мотивации в сравнении с входящей диагностикой</vt:lpstr>
      <vt:lpstr> «Кто постигает новое, лелея старое, тот может быть учителем».     Конфуций.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Цифровые образовательные ресурсы как способ развития мотивации учащихся на уроках математики</dc:title>
  <cp:lastModifiedBy>Пользователь Windows</cp:lastModifiedBy>
  <cp:revision>1</cp:revision>
  <dcterms:modified xsi:type="dcterms:W3CDTF">2021-06-09T10:51:37Z</dcterms:modified>
</cp:coreProperties>
</file>