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4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8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1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5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73B77-103F-4EAA-8C84-30FD66FFA39A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72FA-3409-47B2-BF55-E5197689C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uch.com/formirovanie-chitateleskoj-kompetentnosti-u-mladshih-shkolenik/558263_html_3162a88455994f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254" y="456554"/>
            <a:ext cx="10792691" cy="163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endParaRPr lang="ru-RU" sz="4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 чудес»</a:t>
            </a:r>
            <a:endParaRPr lang="ru-RU" sz="4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4436" y="5597236"/>
            <a:ext cx="439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МАОУ 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Голышмановская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«Буратино»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Сахарова А. 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49" y="2520358"/>
            <a:ext cx="2873915" cy="2840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13" y="2520358"/>
            <a:ext cx="2793352" cy="27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207819"/>
            <a:ext cx="10030690" cy="609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время, появился большой процент детей с нарушениями речи. Нарушения речи, в будущем, могут привести к таким проблемам, как недостаток умственного развития, как неумение выражать мысли, и как результат, низкая успеваемость в школе. Все дети, которые плохо владеют речью, плохо учатся. Поэтому,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задача создать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условия, чтобы ребенок успешно освоил речевой навык.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мы знаем, что ведущий вид деятельности у детей – это игра. Значит и обучать детей необходимо в игровой форме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«Игра - это огромное светлое окно, через которое в духовный мир ребенок вливается живительный поток представлений,  понятий об окружающем мире. Игра-это искра, зажигающая огонёк пытливости и любознательности»                                                        </a:t>
            </a:r>
            <a:r>
              <a:rPr lang="ru-RU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этой особенности и было разработано многофункциональное дидактическое  пособие «Поле чудес».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709" y="748145"/>
            <a:ext cx="9795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Дидактическое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«Поле чудес» направлено на содействие гармоничному познавательно – речевому развитию ребенка  дошкольного возраста.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повышению познавательной  активности;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об окружающем мире, словарный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 детей;</a:t>
            </a:r>
          </a:p>
          <a:p>
            <a:pPr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память, внимание, мышление,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работать дружно,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взаимовыручку, товарищество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дружелюбие;</a:t>
            </a:r>
          </a:p>
          <a:p>
            <a:pPr indent="45720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эмоционально-положительный настрой.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1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745" y="609601"/>
            <a:ext cx="10058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с пособием: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идактическая игра «Поле чудес» разработана для детей 4-7лет, может использоваться как в непосредственной образовательной области так и в режимных моментах. Благодаря игре  у ребенка формируются и закрепляются умения принимать игровую задачу; способность действовать в соответствии с общим замыслом, стимулируется творческая активность детей. Игра может быть использована по любым темам календарного тематического плана.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от возрастной категории подбираются игры. Оно удобное, яркое и простое в обращении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конце игры проводится рефлексия, в ходе которой подчеркиваются достижения каждого ребенка. Педагог подводит детей к пониманию того, что их согласованные действия, правильное, безошибочное, быстрое выполнение заданий влияют на успех игры.</a:t>
            </a:r>
          </a:p>
          <a:p>
            <a:pPr indent="450215"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2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988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052945"/>
            <a:ext cx="9601199" cy="386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 питания»</a:t>
            </a:r>
            <a:endParaRPr lang="ru-RU" sz="24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представлений детей 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продуктах питания.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Ребенок вращает стрелку на барабане. Когда стрелка остановится, ребенок отвечает на вопросы по данной карточке. (Назови какого сектор цвета? Что выпало? Полезное или вредное?)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выпал «Сектор приз», то детям предоставляется два сундука и на выбор детей выбирают один. (В одном сундуке лежит карточка по данной теме, а в другом сундуке «Пусто»)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выпал «Сектор мальчик», то проводится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r="8001"/>
          <a:stretch/>
        </p:blipFill>
        <p:spPr>
          <a:xfrm>
            <a:off x="374072" y="223423"/>
            <a:ext cx="2936288" cy="2963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253" r="14435"/>
          <a:stretch/>
        </p:blipFill>
        <p:spPr>
          <a:xfrm>
            <a:off x="3408218" y="223424"/>
            <a:ext cx="3726873" cy="3400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r="4707"/>
          <a:stretch/>
        </p:blipFill>
        <p:spPr>
          <a:xfrm>
            <a:off x="7329053" y="368609"/>
            <a:ext cx="4305915" cy="2568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28485" r="4707"/>
          <a:stretch/>
        </p:blipFill>
        <p:spPr>
          <a:xfrm>
            <a:off x="374072" y="3624014"/>
            <a:ext cx="4675516" cy="3003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0"/>
          <a:stretch/>
        </p:blipFill>
        <p:spPr>
          <a:xfrm>
            <a:off x="5982226" y="3314973"/>
            <a:ext cx="5738330" cy="32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655" y="734291"/>
            <a:ext cx="951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через дидактическую игру можно формировать у детей позитивную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социализацию.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игре развиваются коммуникативные умения дошкольников, они учатся полноценному общению друг с другом. А в дидактической игре, кроме умения сотрудничать, взаимодействовать детей между собой и со взрослым, решаются еще и образовательные задачи.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" y="2202873"/>
            <a:ext cx="11111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5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Пономарева ЛД</cp:lastModifiedBy>
  <cp:revision>7</cp:revision>
  <dcterms:created xsi:type="dcterms:W3CDTF">2023-11-14T08:41:47Z</dcterms:created>
  <dcterms:modified xsi:type="dcterms:W3CDTF">2023-12-01T08:16:58Z</dcterms:modified>
</cp:coreProperties>
</file>