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3" r:id="rId5"/>
    <p:sldId id="261" r:id="rId6"/>
    <p:sldId id="262" r:id="rId7"/>
    <p:sldId id="260" r:id="rId8"/>
    <p:sldId id="259" r:id="rId9"/>
    <p:sldId id="257" r:id="rId10"/>
    <p:sldId id="268" r:id="rId11"/>
    <p:sldId id="26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6F21-6ACC-4D8F-A59F-CD7EB8C66C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9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1CB6-58F5-4EE7-B1F3-8A80FB05A3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0AC-EA13-4832-A261-35227188C3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4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6F21-6ACC-4D8F-A59F-CD7EB8C66C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9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ACAC-7E30-44C9-AACA-36A05340F5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77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E742-5368-461C-85F3-5205D6807F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CED1-9E33-4A84-AA5D-896218F3D4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4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2754-6E64-48AA-9A11-BCD119F17C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0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D179-7EA0-4FF7-905B-70FE0E6F1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2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A004-4F26-4A33-9BA3-F0CA8125FA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00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F81E-94E7-4E2B-A54B-F7CF90EE2E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2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ACAC-7E30-44C9-AACA-36A05340F5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77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DA77-6E35-4466-984B-F538BAD0AD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86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1CB6-58F5-4EE7-B1F3-8A80FB05A3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8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0AC-EA13-4832-A261-35227188C3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4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6F21-6ACC-4D8F-A59F-CD7EB8C66C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92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ACAC-7E30-44C9-AACA-36A05340F5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77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E742-5368-461C-85F3-5205D6807F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0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CED1-9E33-4A84-AA5D-896218F3D4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42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2754-6E64-48AA-9A11-BCD119F17C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02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D179-7EA0-4FF7-905B-70FE0E6F1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28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A004-4F26-4A33-9BA3-F0CA8125FA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0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E742-5368-461C-85F3-5205D6807F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0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F81E-94E7-4E2B-A54B-F7CF90EE2E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29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DA77-6E35-4466-984B-F538BAD0AD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86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1CB6-58F5-4EE7-B1F3-8A80FB05A3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8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0AC-EA13-4832-A261-35227188C3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44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6F21-6ACC-4D8F-A59F-CD7EB8C66C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92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ACAC-7E30-44C9-AACA-36A05340F5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77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E742-5368-461C-85F3-5205D6807F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0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CED1-9E33-4A84-AA5D-896218F3D4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42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2754-6E64-48AA-9A11-BCD119F17C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02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D179-7EA0-4FF7-905B-70FE0E6F1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2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CED1-9E33-4A84-AA5D-896218F3D4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42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A004-4F26-4A33-9BA3-F0CA8125FA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00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F81E-94E7-4E2B-A54B-F7CF90EE2E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29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DA77-6E35-4466-984B-F538BAD0AD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86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1CB6-58F5-4EE7-B1F3-8A80FB05A3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8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0AC-EA13-4832-A261-35227188C3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4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2754-6E64-48AA-9A11-BCD119F17C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0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D179-7EA0-4FF7-905B-70FE0E6F1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2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A004-4F26-4A33-9BA3-F0CA8125FA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0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F81E-94E7-4E2B-A54B-F7CF90EE2E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2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DA77-6E35-4466-984B-F538BAD0AD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8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CC99FF">
                <a:gamma/>
                <a:tint val="0"/>
                <a:invGamma/>
              </a:srgbClr>
            </a:gs>
            <a:gs pos="100000">
              <a:srgbClr val="CC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3D913-179D-41A3-98B0-F18A6A4631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CC99FF">
                <a:gamma/>
                <a:tint val="0"/>
                <a:invGamma/>
              </a:srgbClr>
            </a:gs>
            <a:gs pos="100000">
              <a:srgbClr val="CC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3D913-179D-41A3-98B0-F18A6A4631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CC99FF">
                <a:gamma/>
                <a:tint val="0"/>
                <a:invGamma/>
              </a:srgbClr>
            </a:gs>
            <a:gs pos="100000">
              <a:srgbClr val="CC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3D913-179D-41A3-98B0-F18A6A4631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CC99FF">
                <a:gamma/>
                <a:tint val="0"/>
                <a:invGamma/>
              </a:srgbClr>
            </a:gs>
            <a:gs pos="100000">
              <a:srgbClr val="CC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3D913-179D-41A3-98B0-F18A6A4631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328592"/>
          </a:xfrm>
        </p:spPr>
        <p:txBody>
          <a:bodyPr/>
          <a:lstStyle/>
          <a:p>
            <a:r>
              <a:rPr lang="ru-RU" sz="6000" b="1" dirty="0" smtClean="0"/>
              <a:t>Формулировка темы, как один из этапов  современного урока в условиях ФГОС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3733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Русский  язык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</a:t>
            </a:r>
            <a:r>
              <a:rPr lang="ru-RU" i="1" dirty="0" smtClean="0"/>
              <a:t>Падеж </a:t>
            </a:r>
            <a:r>
              <a:rPr lang="ru-RU" i="1" dirty="0"/>
              <a:t>имен существительных. Именительный </a:t>
            </a:r>
            <a:r>
              <a:rPr lang="ru-RU" i="1" dirty="0" smtClean="0"/>
              <a:t>падеж»</a:t>
            </a:r>
            <a:br>
              <a:rPr lang="ru-RU" i="1" dirty="0" smtClean="0"/>
            </a:br>
            <a:r>
              <a:rPr lang="ru-RU" sz="2400" i="1" dirty="0" smtClean="0"/>
              <a:t>(</a:t>
            </a:r>
            <a:r>
              <a:rPr lang="ru-RU" i="1" dirty="0" smtClean="0"/>
              <a:t> </a:t>
            </a:r>
            <a:r>
              <a:rPr lang="ru-RU" sz="1800" i="1" dirty="0" smtClean="0"/>
              <a:t>Каким словам можно дать определение? </a:t>
            </a:r>
            <a:br>
              <a:rPr lang="ru-RU" sz="1800" i="1" dirty="0" smtClean="0"/>
            </a:br>
            <a:r>
              <a:rPr lang="ru-RU" sz="1800" i="1" dirty="0" smtClean="0"/>
              <a:t>Что уже изучено? Какое слово новое?  </a:t>
            </a:r>
            <a:r>
              <a:rPr lang="ru-RU" sz="1800" i="1" dirty="0"/>
              <a:t>)</a:t>
            </a:r>
            <a:br>
              <a:rPr lang="ru-RU" sz="1800" i="1" dirty="0"/>
            </a:br>
            <a:r>
              <a:rPr lang="ru-RU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4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Окружающий мир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тема:</a:t>
            </a:r>
            <a:br>
              <a:rPr lang="ru-RU" sz="6000" b="1" dirty="0" smtClean="0"/>
            </a:br>
            <a:r>
              <a:rPr lang="ru-RU" sz="6000" b="1" i="1" dirty="0" smtClean="0"/>
              <a:t>«</a:t>
            </a:r>
            <a:r>
              <a:rPr lang="ru-RU" sz="6000" i="1" dirty="0" smtClean="0"/>
              <a:t>Особенности </a:t>
            </a:r>
            <a:r>
              <a:rPr lang="ru-RU" sz="6000" i="1" dirty="0"/>
              <a:t>питания животных: цепи </a:t>
            </a:r>
            <a:r>
              <a:rPr lang="ru-RU" sz="6000" i="1" dirty="0" smtClean="0"/>
              <a:t>питания»</a:t>
            </a:r>
            <a:r>
              <a:rPr lang="ru-RU" sz="6000" i="1" dirty="0"/>
              <a:t/>
            </a:r>
            <a:br>
              <a:rPr lang="ru-RU" sz="6000" i="1" dirty="0"/>
            </a:br>
            <a:r>
              <a:rPr lang="ru-RU" sz="6000" b="1" i="1" dirty="0" smtClean="0"/>
              <a:t> </a:t>
            </a:r>
            <a:br>
              <a:rPr lang="ru-RU" sz="6000" b="1" i="1" dirty="0" smtClean="0"/>
            </a:br>
            <a:endParaRPr lang="ru-RU" sz="6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574751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8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56184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Математика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2276872"/>
            <a:ext cx="5338936" cy="31249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i="1" dirty="0" smtClean="0"/>
              <a:t>    «</a:t>
            </a:r>
            <a:r>
              <a:rPr lang="ru-RU" sz="4400" i="1" dirty="0"/>
              <a:t>Площадь </a:t>
            </a:r>
            <a:r>
              <a:rPr lang="ru-RU" sz="4400" i="1" dirty="0" smtClean="0"/>
              <a:t>, </a:t>
            </a:r>
            <a:r>
              <a:rPr lang="ru-RU" sz="4400" i="1" dirty="0"/>
              <a:t>периметр  </a:t>
            </a:r>
            <a:r>
              <a:rPr lang="ru-RU" sz="4400" i="1" dirty="0" smtClean="0"/>
              <a:t>прямоугольника и квадрата»</a:t>
            </a:r>
            <a:endParaRPr lang="ru-RU" sz="4400" i="1" dirty="0"/>
          </a:p>
        </p:txBody>
      </p:sp>
      <p:pic>
        <p:nvPicPr>
          <p:cNvPr id="7" name="Picture 13" descr="AMERI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634193"/>
            <a:ext cx="2232249" cy="21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4" descr="AMERI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184538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TextBox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29193"/>
            <a:ext cx="18716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10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Математика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3380" y="1628800"/>
            <a:ext cx="7661027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i="1" dirty="0"/>
              <a:t> </a:t>
            </a:r>
            <a:r>
              <a:rPr lang="ru-RU" sz="4800" i="1" dirty="0" smtClean="0"/>
              <a:t>«Выбор </a:t>
            </a:r>
            <a:r>
              <a:rPr lang="ru-RU" sz="4800" i="1" dirty="0"/>
              <a:t>формы представления  информации. Линейные </a:t>
            </a:r>
            <a:r>
              <a:rPr lang="ru-RU" sz="4800" i="1" dirty="0" smtClean="0"/>
              <a:t>диаграммы»</a:t>
            </a:r>
            <a:endParaRPr lang="ru-RU" sz="4800" i="1" dirty="0"/>
          </a:p>
          <a:p>
            <a:pPr marL="0" indent="0">
              <a:buNone/>
            </a:pP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184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4" y="332656"/>
            <a:ext cx="8352928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Окружающий мир</a:t>
            </a:r>
            <a:br>
              <a:rPr lang="ru-RU" dirty="0" smtClean="0"/>
            </a:br>
            <a:r>
              <a:rPr lang="ru-RU" dirty="0" smtClean="0"/>
              <a:t>Как можно связать картинку  с нашим уроком?  </a:t>
            </a:r>
            <a:endParaRPr lang="ru-RU" dirty="0"/>
          </a:p>
        </p:txBody>
      </p:sp>
      <p:pic>
        <p:nvPicPr>
          <p:cNvPr id="1026" name="Picture 2" descr="C:\Users\user12\Desktop\g9OosymCSx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208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2\Desktop\BPzAJ5IGz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13690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Литературное чтение</a:t>
            </a:r>
            <a:br>
              <a:rPr lang="ru-RU" sz="2000" dirty="0" smtClean="0"/>
            </a:br>
            <a:r>
              <a:rPr lang="ru-RU" sz="2000" dirty="0" smtClean="0"/>
              <a:t>Что и кто  изображены на картинке? </a:t>
            </a:r>
            <a:br>
              <a:rPr lang="ru-RU" sz="2000" dirty="0" smtClean="0"/>
            </a:br>
            <a:r>
              <a:rPr lang="ru-RU" sz="2000" dirty="0" smtClean="0"/>
              <a:t>Над каким произведением будем работать на уроке? </a:t>
            </a:r>
            <a:br>
              <a:rPr lang="ru-RU" sz="2000" dirty="0" smtClean="0"/>
            </a:br>
            <a:r>
              <a:rPr lang="ru-RU" sz="2000" dirty="0" smtClean="0"/>
              <a:t>С каким автором  познакомимся?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9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2800" dirty="0" smtClean="0"/>
              <a:t>Как можно связать данную картинку  с нашим семинаром?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4038600" cy="45118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96752"/>
            <a:ext cx="4038600" cy="4749631"/>
          </a:xfrm>
        </p:spPr>
      </p:pic>
    </p:spTree>
    <p:extLst>
      <p:ext uri="{BB962C8B-B14F-4D97-AF65-F5344CB8AC3E}">
        <p14:creationId xmlns:p14="http://schemas.microsoft.com/office/powerpoint/2010/main" val="383711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sz="6000" b="1" i="1" dirty="0" smtClean="0"/>
              <a:t>Спасибо за внимание!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2184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50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Формулировка темы, как один из этапов  современного урока в условиях ФГОС</vt:lpstr>
      <vt:lpstr>Русский  язык   тема: «Падеж имен существительных. Именительный падеж» ( Каким словам можно дать определение?  Что уже изучено? Какое слово новое?  )  </vt:lpstr>
      <vt:lpstr> Окружающий мир  тема: «Особенности питания животных: цепи питания»   </vt:lpstr>
      <vt:lpstr>Математика</vt:lpstr>
      <vt:lpstr>Математика </vt:lpstr>
      <vt:lpstr>Презентация PowerPoint</vt:lpstr>
      <vt:lpstr>    Литературное чтение Что и кто  изображены на картинке?  Над каким произведением будем работать на уроке?  С каким автором  познакомимся?  </vt:lpstr>
      <vt:lpstr>Как можно связать данную картинку  с нашим семинаром?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Пономарева ЛД</cp:lastModifiedBy>
  <cp:revision>19</cp:revision>
  <dcterms:created xsi:type="dcterms:W3CDTF">2011-12-17T11:40:06Z</dcterms:created>
  <dcterms:modified xsi:type="dcterms:W3CDTF">2023-12-28T03:15:57Z</dcterms:modified>
</cp:coreProperties>
</file>