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60" r:id="rId9"/>
    <p:sldId id="258" r:id="rId10"/>
    <p:sldId id="268" r:id="rId11"/>
    <p:sldId id="274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dirty="0">
              <a:latin typeface="Arial" pitchFamily="34" charset="0"/>
              <a:cs typeface="Arial" pitchFamily="34" charset="0"/>
            </a:rPr>
          </a:br>
          <a:r>
            <a:rPr lang="ru-RU" sz="1600" b="1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Межличностное общение</a:t>
          </a: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Научные знания</a:t>
          </a: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gm:t>
    </dgm:pt>
    <dgm:pt modelId="{208B24DB-6EF5-4335-8B1E-3C3932A2A813}" type="parTrans" cxnId="{77854878-D821-4C6A-8391-214BF321E052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DB03E-6D53-4850-BD7E-53581809A205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gm:t>
    </dgm:pt>
    <dgm:pt modelId="{8AEE1E8B-BB0F-4016-A610-05E3BB75228E}" type="par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51AA9F1-E150-4CE4-9BE8-D82A2ED4AB8D}" type="sib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6D47F17-EFB8-4DB4-BEED-691436966B24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gm:t>
    </dgm:pt>
    <dgm:pt modelId="{633951A0-A2AE-46D3-BB79-0398F2EA2BCB}" type="parTrans" cxnId="{82C0EEA7-935B-4A47-8B46-0F64098F74B6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96AD5C8-78DB-4D73-A922-3232A7F7009D}" type="sibTrans" cxnId="{82C0EEA7-935B-4A47-8B46-0F64098F74B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u="none" dirty="0">
              <a:latin typeface="Arial" pitchFamily="34" charset="0"/>
              <a:cs typeface="Arial" pitchFamily="34" charset="0"/>
            </a:rPr>
            <a:t> Безопасное поведение</a:t>
          </a: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FEDC18F-2D26-47F5-A9E5-536572D338F2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gm:t>
    </dgm:pt>
    <dgm:pt modelId="{BC7C946F-E664-43C2-AB23-C98C141877CC}" type="parTrans" cxnId="{62A03680-46A3-46C9-85CC-CA301341C7DC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EE3C30-70B0-41C6-B177-11B2BEC589C8}" type="sibTrans" cxnId="{62A03680-46A3-46C9-85CC-CA301341C7D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2EF41D-B611-4151-955E-14346777F77D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gm:t>
    </dgm:pt>
    <dgm:pt modelId="{0BF11A44-354A-4D21-8489-20428E591042}" type="parTrans" cxnId="{8435E879-C38E-41F7-8D3F-9F8B5BF7B4D8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70F5ED4-0D02-47E4-A990-DE97A2E59916}" type="sibTrans" cxnId="{8435E879-C38E-41F7-8D3F-9F8B5BF7B4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Труд</a:t>
          </a: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8D7AEA1-1D3C-45DE-AF71-FEAAB4D1638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7B3EBA-0868-4FAF-AFBE-0CAF11D02C9D}" type="par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0171201-2A00-43C2-B63F-74BCC9953AFD}" type="sib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61FDBF5-C636-4DBC-92C0-1ECD68E2BF07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gm:t>
    </dgm:pt>
    <dgm:pt modelId="{E987ED82-0397-4A55-BFE7-59D2058A9367}" type="parTrans" cxnId="{EFDCCFF2-2635-4483-865F-E7F9F0F03B15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DB26AD7-A548-416B-95DA-81BCBA25582A}" type="sibTrans" cxnId="{EFDCCFF2-2635-4483-865F-E7F9F0F03B1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E179B2C-FE10-44B8-A430-61D5D745F8D6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gm:t>
    </dgm:pt>
    <dgm:pt modelId="{848C7C1C-BAB8-426C-B827-4F2D03B78B55}" type="par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44E2853-0AED-48AC-BD4C-0ABB878B1ACD}" type="sib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757879" custScaleY="130210" custLinFactNeighborX="-3733" custLinFactNeighborY="-31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66506" custScaleY="148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29513" custScaleY="31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29398" custScaleY="287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266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0D672-AC8F-42B9-9780-0920CA52F26D}" type="pres">
      <dgm:prSet presAssocID="{0E76FF9C-8E3F-43C5-91A2-E50E95F639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31AE6-4293-4C45-BD08-54ECF1AD99E1}" type="pres">
      <dgm:prSet presAssocID="{0E76FF9C-8E3F-43C5-91A2-E50E95F639C2}" presName="hierChild4" presStyleCnt="0"/>
      <dgm:spPr/>
    </dgm:pt>
    <dgm:pt modelId="{9E58D002-ACFF-4FDF-BBAA-F680C9E61B53}" type="pres">
      <dgm:prSet presAssocID="{8AEE1E8B-BB0F-4016-A610-05E3BB75228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5C1842B1-494E-427E-A0C5-702ADA7E031F}" type="pres">
      <dgm:prSet presAssocID="{A2FDB03E-6D53-4850-BD7E-53581809A205}" presName="hierRoot2" presStyleCnt="0">
        <dgm:presLayoutVars>
          <dgm:hierBranch val="init"/>
        </dgm:presLayoutVars>
      </dgm:prSet>
      <dgm:spPr/>
    </dgm:pt>
    <dgm:pt modelId="{021FF198-4238-4976-98ED-9457E708FA1A}" type="pres">
      <dgm:prSet presAssocID="{A2FDB03E-6D53-4850-BD7E-53581809A205}" presName="rootComposite" presStyleCnt="0"/>
      <dgm:spPr/>
    </dgm:pt>
    <dgm:pt modelId="{F361588B-4EAC-4341-B14A-B92CEC05409E}" type="pres">
      <dgm:prSet presAssocID="{A2FDB03E-6D53-4850-BD7E-53581809A205}" presName="rootText" presStyleLbl="node3" presStyleIdx="2" presStyleCnt="9" custScaleX="221366" custScaleY="218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66E0C-5A9D-4D6B-B562-09E438B8853F}" type="pres">
      <dgm:prSet presAssocID="{A2FDB03E-6D53-4850-BD7E-53581809A205}" presName="rootConnector" presStyleLbl="node3" presStyleIdx="2" presStyleCnt="9"/>
      <dgm:spPr/>
      <dgm:t>
        <a:bodyPr/>
        <a:lstStyle/>
        <a:p>
          <a:endParaRPr lang="ru-RU"/>
        </a:p>
      </dgm:t>
    </dgm:pt>
    <dgm:pt modelId="{9FF04E58-7B1C-44C3-92A7-FED11B4D9852}" type="pres">
      <dgm:prSet presAssocID="{A2FDB03E-6D53-4850-BD7E-53581809A205}" presName="hierChild4" presStyleCnt="0"/>
      <dgm:spPr/>
    </dgm:pt>
    <dgm:pt modelId="{D1AB7C66-B2D1-40CB-8D55-6AC030D45779}" type="pres">
      <dgm:prSet presAssocID="{A2FDB03E-6D53-4850-BD7E-53581809A205}" presName="hierChild5" presStyleCnt="0"/>
      <dgm:spPr/>
    </dgm:pt>
    <dgm:pt modelId="{62130DC6-4093-406B-8D97-4D4F3805CE9B}" type="pres">
      <dgm:prSet presAssocID="{633951A0-A2AE-46D3-BB79-0398F2EA2BCB}" presName="Name37" presStyleLbl="parChTrans1D3" presStyleIdx="3" presStyleCnt="9"/>
      <dgm:spPr/>
      <dgm:t>
        <a:bodyPr/>
        <a:lstStyle/>
        <a:p>
          <a:endParaRPr lang="ru-RU"/>
        </a:p>
      </dgm:t>
    </dgm:pt>
    <dgm:pt modelId="{63107EB0-8DD3-4020-B8DD-25F223A50B8E}" type="pres">
      <dgm:prSet presAssocID="{16D47F17-EFB8-4DB4-BEED-691436966B24}" presName="hierRoot2" presStyleCnt="0">
        <dgm:presLayoutVars>
          <dgm:hierBranch val="init"/>
        </dgm:presLayoutVars>
      </dgm:prSet>
      <dgm:spPr/>
    </dgm:pt>
    <dgm:pt modelId="{4AC73677-9144-43DD-ADB3-7D49A785BA7A}" type="pres">
      <dgm:prSet presAssocID="{16D47F17-EFB8-4DB4-BEED-691436966B24}" presName="rootComposite" presStyleCnt="0"/>
      <dgm:spPr/>
    </dgm:pt>
    <dgm:pt modelId="{1741A6EC-527B-4E13-8EBC-C98196ED1E69}" type="pres">
      <dgm:prSet presAssocID="{16D47F17-EFB8-4DB4-BEED-691436966B24}" presName="rootText" presStyleLbl="node3" presStyleIdx="3" presStyleCnt="9" custScaleX="221366" custScaleY="264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18A31-DF19-419F-809C-5FC43DDBA587}" type="pres">
      <dgm:prSet presAssocID="{16D47F17-EFB8-4DB4-BEED-691436966B24}" presName="rootConnector" presStyleLbl="node3" presStyleIdx="3" presStyleCnt="9"/>
      <dgm:spPr/>
      <dgm:t>
        <a:bodyPr/>
        <a:lstStyle/>
        <a:p>
          <a:endParaRPr lang="ru-RU"/>
        </a:p>
      </dgm:t>
    </dgm:pt>
    <dgm:pt modelId="{0FE99B7F-C6D4-4062-B597-923583BE69E2}" type="pres">
      <dgm:prSet presAssocID="{16D47F17-EFB8-4DB4-BEED-691436966B24}" presName="hierChild4" presStyleCnt="0"/>
      <dgm:spPr/>
    </dgm:pt>
    <dgm:pt modelId="{3E701E22-668F-4DF6-A46B-CFA0083F468A}" type="pres">
      <dgm:prSet presAssocID="{16D47F17-EFB8-4DB4-BEED-691436966B24}" presName="hierChild5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266506" custScaleY="143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CFBC-A5F1-4EED-A7A1-5AD0F98ABAFC}" type="pres">
      <dgm:prSet presAssocID="{B26804A4-CA74-4146-930A-EA262306304B}" presName="rootConnector" presStyleLbl="node2" presStyleIdx="2" presStyleCnt="4"/>
      <dgm:spPr/>
      <dgm:t>
        <a:bodyPr/>
        <a:lstStyle/>
        <a:p>
          <a:endParaRPr lang="ru-RU"/>
        </a:p>
      </dgm:t>
    </dgm:pt>
    <dgm:pt modelId="{D0FBEE1E-B389-4CE7-9D32-7EFC0605B6B7}" type="pres">
      <dgm:prSet presAssocID="{B26804A4-CA74-4146-930A-EA262306304B}" presName="hierChild4" presStyleCnt="0"/>
      <dgm:spPr/>
    </dgm:pt>
    <dgm:pt modelId="{EF6EB769-F40C-4A89-B5F6-B3E282B7B545}" type="pres">
      <dgm:prSet presAssocID="{BC7C946F-E664-43C2-AB23-C98C141877CC}" presName="Name37" presStyleLbl="parChTrans1D3" presStyleIdx="4" presStyleCnt="9"/>
      <dgm:spPr/>
      <dgm:t>
        <a:bodyPr/>
        <a:lstStyle/>
        <a:p>
          <a:endParaRPr lang="ru-RU"/>
        </a:p>
      </dgm:t>
    </dgm:pt>
    <dgm:pt modelId="{EBF1802C-6AD3-45D2-88FD-97653113260A}" type="pres">
      <dgm:prSet presAssocID="{0FEDC18F-2D26-47F5-A9E5-536572D338F2}" presName="hierRoot2" presStyleCnt="0">
        <dgm:presLayoutVars>
          <dgm:hierBranch val="init"/>
        </dgm:presLayoutVars>
      </dgm:prSet>
      <dgm:spPr/>
    </dgm:pt>
    <dgm:pt modelId="{0AF4A27B-EB12-46A9-B692-BDC2B1C1EDF4}" type="pres">
      <dgm:prSet presAssocID="{0FEDC18F-2D26-47F5-A9E5-536572D338F2}" presName="rootComposite" presStyleCnt="0"/>
      <dgm:spPr/>
    </dgm:pt>
    <dgm:pt modelId="{B48FC59C-0227-4048-9FA4-2CA624D50895}" type="pres">
      <dgm:prSet presAssocID="{0FEDC18F-2D26-47F5-A9E5-536572D338F2}" presName="rootText" presStyleLbl="node3" presStyleIdx="4" presStyleCnt="9" custScaleX="233453" custScaleY="379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141FF-4A10-435C-B884-6E8F7E37C2AB}" type="pres">
      <dgm:prSet presAssocID="{0FEDC18F-2D26-47F5-A9E5-536572D338F2}" presName="rootConnector" presStyleLbl="node3" presStyleIdx="4" presStyleCnt="9"/>
      <dgm:spPr/>
      <dgm:t>
        <a:bodyPr/>
        <a:lstStyle/>
        <a:p>
          <a:endParaRPr lang="ru-RU"/>
        </a:p>
      </dgm:t>
    </dgm:pt>
    <dgm:pt modelId="{2FDAE855-7DD3-4BF6-83F9-F16BE00CB2F4}" type="pres">
      <dgm:prSet presAssocID="{0FEDC18F-2D26-47F5-A9E5-536572D338F2}" presName="hierChild4" presStyleCnt="0"/>
      <dgm:spPr/>
    </dgm:pt>
    <dgm:pt modelId="{32D5BB3C-9358-4223-8C0C-9BABB2438778}" type="pres">
      <dgm:prSet presAssocID="{0FEDC18F-2D26-47F5-A9E5-536572D338F2}" presName="hierChild5" presStyleCnt="0"/>
      <dgm:spPr/>
    </dgm:pt>
    <dgm:pt modelId="{6D9894DF-6531-4472-818A-F94E2DF3019A}" type="pres">
      <dgm:prSet presAssocID="{0BF11A44-354A-4D21-8489-20428E59104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C17CD940-2E79-4E40-BE3C-1AE483D3F922}" type="pres">
      <dgm:prSet presAssocID="{5E2EF41D-B611-4151-955E-14346777F77D}" presName="hierRoot2" presStyleCnt="0">
        <dgm:presLayoutVars>
          <dgm:hierBranch val="init"/>
        </dgm:presLayoutVars>
      </dgm:prSet>
      <dgm:spPr/>
    </dgm:pt>
    <dgm:pt modelId="{8542CE14-F975-41DF-86D6-D2C87A87908A}" type="pres">
      <dgm:prSet presAssocID="{5E2EF41D-B611-4151-955E-14346777F77D}" presName="rootComposite" presStyleCnt="0"/>
      <dgm:spPr/>
    </dgm:pt>
    <dgm:pt modelId="{DDE75BAB-6FDB-482E-9919-90312230B982}" type="pres">
      <dgm:prSet presAssocID="{5E2EF41D-B611-4151-955E-14346777F77D}" presName="rootText" presStyleLbl="node3" presStyleIdx="5" presStyleCnt="9" custScaleX="235195" custScaleY="406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1445C-4127-4475-BE57-FBF7975BE2BC}" type="pres">
      <dgm:prSet presAssocID="{5E2EF41D-B611-4151-955E-14346777F77D}" presName="rootConnector" presStyleLbl="node3" presStyleIdx="5" presStyleCnt="9"/>
      <dgm:spPr/>
      <dgm:t>
        <a:bodyPr/>
        <a:lstStyle/>
        <a:p>
          <a:endParaRPr lang="ru-RU"/>
        </a:p>
      </dgm:t>
    </dgm:pt>
    <dgm:pt modelId="{A168480B-D537-4170-9AE0-05BCEA629AE1}" type="pres">
      <dgm:prSet presAssocID="{5E2EF41D-B611-4151-955E-14346777F77D}" presName="hierChild4" presStyleCnt="0"/>
      <dgm:spPr/>
    </dgm:pt>
    <dgm:pt modelId="{88FA6030-2F6D-4D25-9CA4-BBB5A2FFC186}" type="pres">
      <dgm:prSet presAssocID="{5E2EF41D-B611-4151-955E-14346777F77D}" presName="hierChild5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233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4304-1C66-47F1-9730-6FA857A89144}" type="pres">
      <dgm:prSet presAssocID="{554B2BF6-2AE8-4BC9-9961-3448359703B6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8033B7-C4B7-4917-9133-65D59484B7E0}" type="pres">
      <dgm:prSet presAssocID="{554B2BF6-2AE8-4BC9-9961-3448359703B6}" presName="hierChild4" presStyleCnt="0"/>
      <dgm:spPr/>
    </dgm:pt>
    <dgm:pt modelId="{966F89E9-DC9D-4D5F-BF8E-480F9BFA8059}" type="pres">
      <dgm:prSet presAssocID="{147B3EBA-0868-4FAF-AFBE-0CAF11D02C9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AEDA3157-E8F5-4AE0-A907-DE04FC76BAEC}" type="pres">
      <dgm:prSet presAssocID="{48D7AEA1-1D3C-45DE-AF71-FEAAB4D1638B}" presName="hierRoot2" presStyleCnt="0">
        <dgm:presLayoutVars>
          <dgm:hierBranch val="init"/>
        </dgm:presLayoutVars>
      </dgm:prSet>
      <dgm:spPr/>
    </dgm:pt>
    <dgm:pt modelId="{0E850473-E852-4A0B-9973-83C27860A571}" type="pres">
      <dgm:prSet presAssocID="{48D7AEA1-1D3C-45DE-AF71-FEAAB4D1638B}" presName="rootComposite" presStyleCnt="0"/>
      <dgm:spPr/>
    </dgm:pt>
    <dgm:pt modelId="{2EE722BF-0410-4AED-8F27-AF21E48E2EDF}" type="pres">
      <dgm:prSet presAssocID="{48D7AEA1-1D3C-45DE-AF71-FEAAB4D1638B}" presName="rootText" presStyleLbl="node3" presStyleIdx="6" presStyleCnt="9" custScaleX="170543" custScaleY="209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423C5-99BC-455E-949B-6E0A2CA233F5}" type="pres">
      <dgm:prSet presAssocID="{48D7AEA1-1D3C-45DE-AF71-FEAAB4D1638B}" presName="rootConnector" presStyleLbl="node3" presStyleIdx="6" presStyleCnt="9"/>
      <dgm:spPr/>
      <dgm:t>
        <a:bodyPr/>
        <a:lstStyle/>
        <a:p>
          <a:endParaRPr lang="ru-RU"/>
        </a:p>
      </dgm:t>
    </dgm:pt>
    <dgm:pt modelId="{3B42F883-23FC-40B1-95EE-0BDA55DAF61A}" type="pres">
      <dgm:prSet presAssocID="{48D7AEA1-1D3C-45DE-AF71-FEAAB4D1638B}" presName="hierChild4" presStyleCnt="0"/>
      <dgm:spPr/>
    </dgm:pt>
    <dgm:pt modelId="{8BEC5165-47CC-4A83-8C05-4A817EF51AF7}" type="pres">
      <dgm:prSet presAssocID="{48D7AEA1-1D3C-45DE-AF71-FEAAB4D1638B}" presName="hierChild5" presStyleCnt="0"/>
      <dgm:spPr/>
    </dgm:pt>
    <dgm:pt modelId="{0B3DA0E0-9872-4AAD-AC6B-BB07BF6088B4}" type="pres">
      <dgm:prSet presAssocID="{E987ED82-0397-4A55-BFE7-59D2058A9367}" presName="Name37" presStyleLbl="parChTrans1D3" presStyleIdx="7" presStyleCnt="9"/>
      <dgm:spPr/>
      <dgm:t>
        <a:bodyPr/>
        <a:lstStyle/>
        <a:p>
          <a:endParaRPr lang="ru-RU"/>
        </a:p>
      </dgm:t>
    </dgm:pt>
    <dgm:pt modelId="{06F3AE77-E6D6-4521-9720-E98A288996B8}" type="pres">
      <dgm:prSet presAssocID="{D61FDBF5-C636-4DBC-92C0-1ECD68E2BF07}" presName="hierRoot2" presStyleCnt="0">
        <dgm:presLayoutVars>
          <dgm:hierBranch val="init"/>
        </dgm:presLayoutVars>
      </dgm:prSet>
      <dgm:spPr/>
    </dgm:pt>
    <dgm:pt modelId="{EEEB13EC-6A11-423F-AEB9-7C61C5745048}" type="pres">
      <dgm:prSet presAssocID="{D61FDBF5-C636-4DBC-92C0-1ECD68E2BF07}" presName="rootComposite" presStyleCnt="0"/>
      <dgm:spPr/>
    </dgm:pt>
    <dgm:pt modelId="{63738676-93A0-4FD5-BE4F-31A4BADB49A1}" type="pres">
      <dgm:prSet presAssocID="{D61FDBF5-C636-4DBC-92C0-1ECD68E2BF07}" presName="rootText" presStyleLbl="node3" presStyleIdx="7" presStyleCnt="9" custScaleX="170543" custScaleY="34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6698D-A7CA-4CF2-922B-5F135BCADF8B}" type="pres">
      <dgm:prSet presAssocID="{D61FDBF5-C636-4DBC-92C0-1ECD68E2BF07}" presName="rootConnector" presStyleLbl="node3" presStyleIdx="7" presStyleCnt="9"/>
      <dgm:spPr/>
      <dgm:t>
        <a:bodyPr/>
        <a:lstStyle/>
        <a:p>
          <a:endParaRPr lang="ru-RU"/>
        </a:p>
      </dgm:t>
    </dgm:pt>
    <dgm:pt modelId="{D9DFEDA7-BBEB-4979-AF87-46AF980AFE0E}" type="pres">
      <dgm:prSet presAssocID="{D61FDBF5-C636-4DBC-92C0-1ECD68E2BF07}" presName="hierChild4" presStyleCnt="0"/>
      <dgm:spPr/>
    </dgm:pt>
    <dgm:pt modelId="{01A4507D-4803-4A4E-A68B-D118D9DD9EE6}" type="pres">
      <dgm:prSet presAssocID="{D61FDBF5-C636-4DBC-92C0-1ECD68E2BF07}" presName="hierChild5" presStyleCnt="0"/>
      <dgm:spPr/>
    </dgm:pt>
    <dgm:pt modelId="{79427028-14BA-40C5-B64D-685A0DFBE5D5}" type="pres">
      <dgm:prSet presAssocID="{848C7C1C-BAB8-426C-B827-4F2D03B78B55}" presName="Name37" presStyleLbl="parChTrans1D3" presStyleIdx="8" presStyleCnt="9"/>
      <dgm:spPr/>
      <dgm:t>
        <a:bodyPr/>
        <a:lstStyle/>
        <a:p>
          <a:endParaRPr lang="ru-RU"/>
        </a:p>
      </dgm:t>
    </dgm:pt>
    <dgm:pt modelId="{33146774-0DE3-4E66-B884-7178AD20C723}" type="pres">
      <dgm:prSet presAssocID="{CE179B2C-FE10-44B8-A430-61D5D745F8D6}" presName="hierRoot2" presStyleCnt="0">
        <dgm:presLayoutVars>
          <dgm:hierBranch val="init"/>
        </dgm:presLayoutVars>
      </dgm:prSet>
      <dgm:spPr/>
    </dgm:pt>
    <dgm:pt modelId="{E64B27EC-19B7-4411-B241-1CD5455A76D1}" type="pres">
      <dgm:prSet presAssocID="{CE179B2C-FE10-44B8-A430-61D5D745F8D6}" presName="rootComposite" presStyleCnt="0"/>
      <dgm:spPr/>
    </dgm:pt>
    <dgm:pt modelId="{3460ABE2-CAEE-4AEB-8AD3-85B5732295A9}" type="pres">
      <dgm:prSet presAssocID="{CE179B2C-FE10-44B8-A430-61D5D745F8D6}" presName="rootText" presStyleLbl="node3" presStyleIdx="8" presStyleCnt="9" custScaleX="170543" custScaleY="231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8DFE3-446E-4566-8D18-5977F12AE347}" type="pres">
      <dgm:prSet presAssocID="{CE179B2C-FE10-44B8-A430-61D5D745F8D6}" presName="rootConnector" presStyleLbl="node3" presStyleIdx="8" presStyleCnt="9"/>
      <dgm:spPr/>
      <dgm:t>
        <a:bodyPr/>
        <a:lstStyle/>
        <a:p>
          <a:endParaRPr lang="ru-RU"/>
        </a:p>
      </dgm:t>
    </dgm:pt>
    <dgm:pt modelId="{5FD6B74B-5A16-45B1-B934-3F417B7F6CE0}" type="pres">
      <dgm:prSet presAssocID="{CE179B2C-FE10-44B8-A430-61D5D745F8D6}" presName="hierChild4" presStyleCnt="0"/>
      <dgm:spPr/>
    </dgm:pt>
    <dgm:pt modelId="{B95C15A8-7920-43AF-863B-A3BA8B568DFA}" type="pres">
      <dgm:prSet presAssocID="{CE179B2C-FE10-44B8-A430-61D5D745F8D6}" presName="hierChild5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01115952-2965-4E23-9233-EEF0DAD3240A}" type="presOf" srcId="{91CCC8AB-2668-425F-ACD6-9C30E5B24CFB}" destId="{5B70B25B-404F-4A2F-BBBA-78165D6E45BC}" srcOrd="0" destOrd="0" presId="urn:microsoft.com/office/officeart/2005/8/layout/orgChart1"/>
    <dgm:cxn modelId="{F1A9FAA6-6EDB-4C24-8B3A-31E62345210F}" srcId="{0E76FF9C-8E3F-43C5-91A2-E50E95F639C2}" destId="{A2FDB03E-6D53-4850-BD7E-53581809A205}" srcOrd="0" destOrd="0" parTransId="{8AEE1E8B-BB0F-4016-A610-05E3BB75228E}" sibTransId="{C51AA9F1-E150-4CE4-9BE8-D82A2ED4AB8D}"/>
    <dgm:cxn modelId="{33B38999-9A7F-4EF9-AF1A-7CACD3D32624}" type="presOf" srcId="{0FEDC18F-2D26-47F5-A9E5-536572D338F2}" destId="{B48FC59C-0227-4048-9FA4-2CA624D50895}" srcOrd="0" destOrd="0" presId="urn:microsoft.com/office/officeart/2005/8/layout/orgChart1"/>
    <dgm:cxn modelId="{595309AC-5E91-4EB4-B6E3-C58615E5B1B4}" type="presOf" srcId="{147B3EBA-0868-4FAF-AFBE-0CAF11D02C9D}" destId="{966F89E9-DC9D-4D5F-BF8E-480F9BFA8059}" srcOrd="0" destOrd="0" presId="urn:microsoft.com/office/officeart/2005/8/layout/orgChart1"/>
    <dgm:cxn modelId="{0F6DDB8C-30AD-49B1-9B14-825E9133A7D5}" type="presOf" srcId="{D61FDBF5-C636-4DBC-92C0-1ECD68E2BF07}" destId="{63738676-93A0-4FD5-BE4F-31A4BADB49A1}" srcOrd="0" destOrd="0" presId="urn:microsoft.com/office/officeart/2005/8/layout/orgChart1"/>
    <dgm:cxn modelId="{0AA6F50B-1664-4FEC-B859-93AA6D817375}" type="presOf" srcId="{C0E01C17-F682-4239-85E5-5C49DAAF37D9}" destId="{33E7ADF6-E17E-4AF6-B5E6-173FD3ED3C61}" srcOrd="0" destOrd="0" presId="urn:microsoft.com/office/officeart/2005/8/layout/orgChart1"/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46F758E8-8846-45DC-8026-682BFD1090A5}" type="presOf" srcId="{16D47F17-EFB8-4DB4-BEED-691436966B24}" destId="{46B18A31-DF19-419F-809C-5FC43DDBA587}" srcOrd="1" destOrd="0" presId="urn:microsoft.com/office/officeart/2005/8/layout/orgChart1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24057E60-055A-4981-B7BF-03BA9530E386}" type="presOf" srcId="{A2FDB03E-6D53-4850-BD7E-53581809A205}" destId="{F361588B-4EAC-4341-B14A-B92CEC05409E}" srcOrd="0" destOrd="0" presId="urn:microsoft.com/office/officeart/2005/8/layout/orgChart1"/>
    <dgm:cxn modelId="{8B6C582E-04C3-4F9C-B06E-BEDA98D28F29}" type="presOf" srcId="{CE179B2C-FE10-44B8-A430-61D5D745F8D6}" destId="{80F8DFE3-446E-4566-8D18-5977F12AE347}" srcOrd="1" destOrd="0" presId="urn:microsoft.com/office/officeart/2005/8/layout/orgChart1"/>
    <dgm:cxn modelId="{521DD31C-9282-41AE-B9DC-C69821A68EF0}" type="presOf" srcId="{16D47F17-EFB8-4DB4-BEED-691436966B24}" destId="{1741A6EC-527B-4E13-8EBC-C98196ED1E69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7B14053F-29B2-488E-9450-5B5F7DCB595B}" type="presOf" srcId="{E987ED82-0397-4A55-BFE7-59D2058A9367}" destId="{0B3DA0E0-9872-4AAD-AC6B-BB07BF6088B4}" srcOrd="0" destOrd="0" presId="urn:microsoft.com/office/officeart/2005/8/layout/orgChart1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25ED71BE-0476-426A-895D-8CA4BBFB8D31}" type="presOf" srcId="{C0E01C17-F682-4239-85E5-5C49DAAF37D9}" destId="{09E04FE3-7F64-44C5-B7EA-95F143AB1150}" srcOrd="1" destOrd="0" presId="urn:microsoft.com/office/officeart/2005/8/layout/orgChart1"/>
    <dgm:cxn modelId="{CD89C25E-ED94-4C0A-A61D-69BBAE3AA2D5}" type="presOf" srcId="{BC7C946F-E664-43C2-AB23-C98C141877CC}" destId="{EF6EB769-F40C-4A89-B5F6-B3E282B7B545}" srcOrd="0" destOrd="0" presId="urn:microsoft.com/office/officeart/2005/8/layout/orgChart1"/>
    <dgm:cxn modelId="{7BFA9EAB-131C-47AC-BB3A-CD306888C65C}" type="presOf" srcId="{A2FDB03E-6D53-4850-BD7E-53581809A205}" destId="{9EE66E0C-5A9D-4D6B-B562-09E438B8853F}" srcOrd="1" destOrd="0" presId="urn:microsoft.com/office/officeart/2005/8/layout/orgChart1"/>
    <dgm:cxn modelId="{82C0EEA7-935B-4A47-8B46-0F64098F74B6}" srcId="{0E76FF9C-8E3F-43C5-91A2-E50E95F639C2}" destId="{16D47F17-EFB8-4DB4-BEED-691436966B24}" srcOrd="1" destOrd="0" parTransId="{633951A0-A2AE-46D3-BB79-0398F2EA2BCB}" sibTransId="{B96AD5C8-78DB-4D73-A922-3232A7F7009D}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4CDDF875-3EB5-45FA-81E7-F02FE41FED82}" type="presOf" srcId="{91CCC8AB-2668-425F-ACD6-9C30E5B24CFB}" destId="{22102A80-D684-4CCA-9AF7-4371CD861DB4}" srcOrd="1" destOrd="0" presId="urn:microsoft.com/office/officeart/2005/8/layout/orgChart1"/>
    <dgm:cxn modelId="{CC7B26CF-454E-4389-8D1A-4DC0A39F1D14}" type="presOf" srcId="{633951A0-A2AE-46D3-BB79-0398F2EA2BCB}" destId="{62130DC6-4093-406B-8D97-4D4F3805CE9B}" srcOrd="0" destOrd="0" presId="urn:microsoft.com/office/officeart/2005/8/layout/orgChart1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8AD349F0-A333-4B6F-8425-F23F05697EFB}" type="presOf" srcId="{836A8079-B562-4A36-9B2F-B45788E2D6ED}" destId="{78449243-D8FD-456A-958C-4A322DF81F9E}" srcOrd="0" destOrd="0" presId="urn:microsoft.com/office/officeart/2005/8/layout/orgChart1"/>
    <dgm:cxn modelId="{353B1BA6-BD1D-44EE-929B-1A47D19CDA6C}" type="presOf" srcId="{0BF11A44-354A-4D21-8489-20428E591042}" destId="{6D9894DF-6531-4472-818A-F94E2DF3019A}" srcOrd="0" destOrd="0" presId="urn:microsoft.com/office/officeart/2005/8/layout/orgChart1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D00607DF-2927-4734-9E11-7A6D555CB95C}" type="presOf" srcId="{8AEE1E8B-BB0F-4016-A610-05E3BB75228E}" destId="{9E58D002-ACFF-4FDF-BBAA-F680C9E61B53}" srcOrd="0" destOrd="0" presId="urn:microsoft.com/office/officeart/2005/8/layout/orgChart1"/>
    <dgm:cxn modelId="{69C9D040-D15B-4DEA-AE2F-12C1877D9B72}" type="presOf" srcId="{208B24DB-6EF5-4335-8B1E-3C3932A2A813}" destId="{97055F1B-0E6B-45F9-BCAB-BA7F03AAD227}" srcOrd="0" destOrd="0" presId="urn:microsoft.com/office/officeart/2005/8/layout/orgChart1"/>
    <dgm:cxn modelId="{8435E879-C38E-41F7-8D3F-9F8B5BF7B4D8}" srcId="{B26804A4-CA74-4146-930A-EA262306304B}" destId="{5E2EF41D-B611-4151-955E-14346777F77D}" srcOrd="1" destOrd="0" parTransId="{0BF11A44-354A-4D21-8489-20428E591042}" sibTransId="{F70F5ED4-0D02-47E4-A990-DE97A2E59916}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1D9DD77A-13A3-41C7-A202-6D324C110095}" type="presOf" srcId="{5E2EF41D-B611-4151-955E-14346777F77D}" destId="{73D1445C-4127-4475-BE57-FBF7975BE2BC}" srcOrd="1" destOrd="0" presId="urn:microsoft.com/office/officeart/2005/8/layout/orgChart1"/>
    <dgm:cxn modelId="{9D745B74-74F9-4453-B842-A3270D4CC4F1}" type="presOf" srcId="{D61FDBF5-C636-4DBC-92C0-1ECD68E2BF07}" destId="{05E6698D-A7CA-4CF2-922B-5F135BCADF8B}" srcOrd="1" destOrd="0" presId="urn:microsoft.com/office/officeart/2005/8/layout/orgChart1"/>
    <dgm:cxn modelId="{26DF81E9-72C3-4F78-BCA8-4FB02CFFDDB1}" type="presOf" srcId="{848C7C1C-BAB8-426C-B827-4F2D03B78B55}" destId="{79427028-14BA-40C5-B64D-685A0DFBE5D5}" srcOrd="0" destOrd="0" presId="urn:microsoft.com/office/officeart/2005/8/layout/orgChart1"/>
    <dgm:cxn modelId="{5CA6596E-866A-437E-8A38-D2BBD4ECFA34}" type="presOf" srcId="{48D7AEA1-1D3C-45DE-AF71-FEAAB4D1638B}" destId="{63F423C5-99BC-455E-949B-6E0A2CA233F5}" srcOrd="1" destOrd="0" presId="urn:microsoft.com/office/officeart/2005/8/layout/orgChart1"/>
    <dgm:cxn modelId="{62A03680-46A3-46C9-85CC-CA301341C7DC}" srcId="{B26804A4-CA74-4146-930A-EA262306304B}" destId="{0FEDC18F-2D26-47F5-A9E5-536572D338F2}" srcOrd="0" destOrd="0" parTransId="{BC7C946F-E664-43C2-AB23-C98C141877CC}" sibTransId="{B2EE3C30-70B0-41C6-B177-11B2BEC589C8}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EFDCCFF2-2635-4483-865F-E7F9F0F03B15}" srcId="{554B2BF6-2AE8-4BC9-9961-3448359703B6}" destId="{D61FDBF5-C636-4DBC-92C0-1ECD68E2BF07}" srcOrd="1" destOrd="0" parTransId="{E987ED82-0397-4A55-BFE7-59D2058A9367}" sibTransId="{EDB26AD7-A548-416B-95DA-81BCBA25582A}"/>
    <dgm:cxn modelId="{9879A971-CA7F-490A-A362-13241322E749}" type="presOf" srcId="{CE179B2C-FE10-44B8-A430-61D5D745F8D6}" destId="{3460ABE2-CAEE-4AEB-8AD3-85B5732295A9}" srcOrd="0" destOrd="0" presId="urn:microsoft.com/office/officeart/2005/8/layout/orgChart1"/>
    <dgm:cxn modelId="{5DC1C4FB-4C30-4AD1-B586-53D0DD069EAF}" type="presOf" srcId="{0FEDC18F-2D26-47F5-A9E5-536572D338F2}" destId="{DF4141FF-4A10-435C-B884-6E8F7E37C2AB}" srcOrd="1" destOrd="0" presId="urn:microsoft.com/office/officeart/2005/8/layout/orgChart1"/>
    <dgm:cxn modelId="{30EB1044-EA33-4414-A3F5-706B6963FB31}" srcId="{554B2BF6-2AE8-4BC9-9961-3448359703B6}" destId="{48D7AEA1-1D3C-45DE-AF71-FEAAB4D1638B}" srcOrd="0" destOrd="0" parTransId="{147B3EBA-0868-4FAF-AFBE-0CAF11D02C9D}" sibTransId="{E0171201-2A00-43C2-B63F-74BCC9953AFD}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4EF53600-744D-420D-B6F2-BA76F544B7DA}" type="presOf" srcId="{5E2EF41D-B611-4151-955E-14346777F77D}" destId="{DDE75BAB-6FDB-482E-9919-90312230B982}" srcOrd="0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5D710EE2-ECDA-4BC4-9240-1B858213DDEB}" type="presOf" srcId="{48D7AEA1-1D3C-45DE-AF71-FEAAB4D1638B}" destId="{2EE722BF-0410-4AED-8F27-AF21E48E2EDF}" srcOrd="0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9B17DD0E-0D3B-40BE-ABB0-3C2BB31F97F2}" srcId="{554B2BF6-2AE8-4BC9-9961-3448359703B6}" destId="{CE179B2C-FE10-44B8-A430-61D5D745F8D6}" srcOrd="2" destOrd="0" parTransId="{848C7C1C-BAB8-426C-B827-4F2D03B78B55}" sibTransId="{244E2853-0AED-48AC-BD4C-0ABB878B1ACD}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CB9FCCAF-3E43-4C6F-88DE-7ED31A755BE1}" type="presParOf" srcId="{019E2514-090E-4074-A2B8-C1D0D3CC2DEA}" destId="{78449243-D8FD-456A-958C-4A322DF81F9E}" srcOrd="0" destOrd="0" presId="urn:microsoft.com/office/officeart/2005/8/layout/orgChart1"/>
    <dgm:cxn modelId="{6D9F8F1F-E33C-4989-9750-9D8D9B61B7B0}" type="presParOf" srcId="{019E2514-090E-4074-A2B8-C1D0D3CC2DEA}" destId="{823CB2A3-7216-4708-85BC-9C295E757676}" srcOrd="1" destOrd="0" presId="urn:microsoft.com/office/officeart/2005/8/layout/orgChart1"/>
    <dgm:cxn modelId="{2833E542-29C0-42E1-8382-3B847CC268D3}" type="presParOf" srcId="{823CB2A3-7216-4708-85BC-9C295E757676}" destId="{5CEA4093-1946-468D-97E2-FA25D3A2BD02}" srcOrd="0" destOrd="0" presId="urn:microsoft.com/office/officeart/2005/8/layout/orgChart1"/>
    <dgm:cxn modelId="{CAB10D57-E706-4269-966F-26EDB484FABC}" type="presParOf" srcId="{5CEA4093-1946-468D-97E2-FA25D3A2BD02}" destId="{5B70B25B-404F-4A2F-BBBA-78165D6E45BC}" srcOrd="0" destOrd="0" presId="urn:microsoft.com/office/officeart/2005/8/layout/orgChart1"/>
    <dgm:cxn modelId="{2C79689D-4F2D-4FEA-AB49-B2CCFE8B16C3}" type="presParOf" srcId="{5CEA4093-1946-468D-97E2-FA25D3A2BD02}" destId="{22102A80-D684-4CCA-9AF7-4371CD861DB4}" srcOrd="1" destOrd="0" presId="urn:microsoft.com/office/officeart/2005/8/layout/orgChart1"/>
    <dgm:cxn modelId="{4990BA3B-42AC-409C-A4CB-3CB6F78E0125}" type="presParOf" srcId="{823CB2A3-7216-4708-85BC-9C295E757676}" destId="{CF95AFAB-17FE-4302-8CEC-61ED3D44FE3D}" srcOrd="1" destOrd="0" presId="urn:microsoft.com/office/officeart/2005/8/layout/orgChart1"/>
    <dgm:cxn modelId="{ED23013F-0343-4E12-B63A-DB0D1CCACE6C}" type="presParOf" srcId="{823CB2A3-7216-4708-85BC-9C295E757676}" destId="{3C5E5196-6EDE-4395-803E-CAED6E23ABA5}" srcOrd="2" destOrd="0" presId="urn:microsoft.com/office/officeart/2005/8/layout/orgChart1"/>
    <dgm:cxn modelId="{FEC33A2A-6CAF-4CDD-814D-463CE6241D96}" type="presParOf" srcId="{019E2514-090E-4074-A2B8-C1D0D3CC2DEA}" destId="{97055F1B-0E6B-45F9-BCAB-BA7F03AAD227}" srcOrd="2" destOrd="0" presId="urn:microsoft.com/office/officeart/2005/8/layout/orgChart1"/>
    <dgm:cxn modelId="{1FCA0664-223F-4CC7-9317-EDDFADAFB63D}" type="presParOf" srcId="{019E2514-090E-4074-A2B8-C1D0D3CC2DEA}" destId="{0A6AD07D-FD0D-41C2-B636-36625F1C4FB2}" srcOrd="3" destOrd="0" presId="urn:microsoft.com/office/officeart/2005/8/layout/orgChart1"/>
    <dgm:cxn modelId="{6BC03EAD-FA81-41E7-B6E2-E5A56080B774}" type="presParOf" srcId="{0A6AD07D-FD0D-41C2-B636-36625F1C4FB2}" destId="{ABA4D71F-2E73-4A8C-B889-C06D518BD822}" srcOrd="0" destOrd="0" presId="urn:microsoft.com/office/officeart/2005/8/layout/orgChart1"/>
    <dgm:cxn modelId="{545E7999-D44F-4E86-81BC-5BC87FFC31B8}" type="presParOf" srcId="{ABA4D71F-2E73-4A8C-B889-C06D518BD822}" destId="{33E7ADF6-E17E-4AF6-B5E6-173FD3ED3C61}" srcOrd="0" destOrd="0" presId="urn:microsoft.com/office/officeart/2005/8/layout/orgChart1"/>
    <dgm:cxn modelId="{9392C62D-6A31-4F3B-9C49-C58630E92503}" type="presParOf" srcId="{ABA4D71F-2E73-4A8C-B889-C06D518BD822}" destId="{09E04FE3-7F64-44C5-B7EA-95F143AB1150}" srcOrd="1" destOrd="0" presId="urn:microsoft.com/office/officeart/2005/8/layout/orgChart1"/>
    <dgm:cxn modelId="{78A26649-3393-4657-AD24-DA8F153C74E1}" type="presParOf" srcId="{0A6AD07D-FD0D-41C2-B636-36625F1C4FB2}" destId="{3A3EDBF2-6194-485B-ADD1-08AB145044BB}" srcOrd="1" destOrd="0" presId="urn:microsoft.com/office/officeart/2005/8/layout/orgChart1"/>
    <dgm:cxn modelId="{4E08705A-28FD-49F4-AD9C-3A2A3981AAEC}" type="presParOf" srcId="{0A6AD07D-FD0D-41C2-B636-36625F1C4FB2}" destId="{C378D45D-4EB8-4265-9AF0-E5DC06217A2D}" srcOrd="2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4081893F-BF6E-49E9-B891-D0B6C3656141}" type="presParOf" srcId="{0E831AE6-4293-4C45-BD08-54ECF1AD99E1}" destId="{9E58D002-ACFF-4FDF-BBAA-F680C9E61B53}" srcOrd="0" destOrd="0" presId="urn:microsoft.com/office/officeart/2005/8/layout/orgChart1"/>
    <dgm:cxn modelId="{884A30BB-7D42-4646-A0A9-D26713BAEEAA}" type="presParOf" srcId="{0E831AE6-4293-4C45-BD08-54ECF1AD99E1}" destId="{5C1842B1-494E-427E-A0C5-702ADA7E031F}" srcOrd="1" destOrd="0" presId="urn:microsoft.com/office/officeart/2005/8/layout/orgChart1"/>
    <dgm:cxn modelId="{B38CF5A8-314B-4BDA-922A-D3CB848FB85D}" type="presParOf" srcId="{5C1842B1-494E-427E-A0C5-702ADA7E031F}" destId="{021FF198-4238-4976-98ED-9457E708FA1A}" srcOrd="0" destOrd="0" presId="urn:microsoft.com/office/officeart/2005/8/layout/orgChart1"/>
    <dgm:cxn modelId="{1CFCB255-C6DA-4D5A-ADCF-A3AD45696EED}" type="presParOf" srcId="{021FF198-4238-4976-98ED-9457E708FA1A}" destId="{F361588B-4EAC-4341-B14A-B92CEC05409E}" srcOrd="0" destOrd="0" presId="urn:microsoft.com/office/officeart/2005/8/layout/orgChart1"/>
    <dgm:cxn modelId="{3B21ADD0-16B2-444C-BC96-A2A010D91AB7}" type="presParOf" srcId="{021FF198-4238-4976-98ED-9457E708FA1A}" destId="{9EE66E0C-5A9D-4D6B-B562-09E438B8853F}" srcOrd="1" destOrd="0" presId="urn:microsoft.com/office/officeart/2005/8/layout/orgChart1"/>
    <dgm:cxn modelId="{514F924B-0AB5-4580-B9E7-83BB82CFD262}" type="presParOf" srcId="{5C1842B1-494E-427E-A0C5-702ADA7E031F}" destId="{9FF04E58-7B1C-44C3-92A7-FED11B4D9852}" srcOrd="1" destOrd="0" presId="urn:microsoft.com/office/officeart/2005/8/layout/orgChart1"/>
    <dgm:cxn modelId="{7BE734EA-9779-4C33-BCCF-69721FAEAD01}" type="presParOf" srcId="{5C1842B1-494E-427E-A0C5-702ADA7E031F}" destId="{D1AB7C66-B2D1-40CB-8D55-6AC030D45779}" srcOrd="2" destOrd="0" presId="urn:microsoft.com/office/officeart/2005/8/layout/orgChart1"/>
    <dgm:cxn modelId="{B526E34B-074E-4004-84E0-A94C8FEFD7F0}" type="presParOf" srcId="{0E831AE6-4293-4C45-BD08-54ECF1AD99E1}" destId="{62130DC6-4093-406B-8D97-4D4F3805CE9B}" srcOrd="2" destOrd="0" presId="urn:microsoft.com/office/officeart/2005/8/layout/orgChart1"/>
    <dgm:cxn modelId="{084E4F11-C994-4DD0-AE82-D22242CC2C8F}" type="presParOf" srcId="{0E831AE6-4293-4C45-BD08-54ECF1AD99E1}" destId="{63107EB0-8DD3-4020-B8DD-25F223A50B8E}" srcOrd="3" destOrd="0" presId="urn:microsoft.com/office/officeart/2005/8/layout/orgChart1"/>
    <dgm:cxn modelId="{DEC7407B-20E1-4F7E-AD64-C86E0B568678}" type="presParOf" srcId="{63107EB0-8DD3-4020-B8DD-25F223A50B8E}" destId="{4AC73677-9144-43DD-ADB3-7D49A785BA7A}" srcOrd="0" destOrd="0" presId="urn:microsoft.com/office/officeart/2005/8/layout/orgChart1"/>
    <dgm:cxn modelId="{FE431B87-16DF-4618-B8B4-5A289D823446}" type="presParOf" srcId="{4AC73677-9144-43DD-ADB3-7D49A785BA7A}" destId="{1741A6EC-527B-4E13-8EBC-C98196ED1E69}" srcOrd="0" destOrd="0" presId="urn:microsoft.com/office/officeart/2005/8/layout/orgChart1"/>
    <dgm:cxn modelId="{46269EC0-5A84-45DC-8FFC-D48EE1389F7D}" type="presParOf" srcId="{4AC73677-9144-43DD-ADB3-7D49A785BA7A}" destId="{46B18A31-DF19-419F-809C-5FC43DDBA587}" srcOrd="1" destOrd="0" presId="urn:microsoft.com/office/officeart/2005/8/layout/orgChart1"/>
    <dgm:cxn modelId="{F2D97ED0-9BB4-4506-BD99-B560122130D8}" type="presParOf" srcId="{63107EB0-8DD3-4020-B8DD-25F223A50B8E}" destId="{0FE99B7F-C6D4-4062-B597-923583BE69E2}" srcOrd="1" destOrd="0" presId="urn:microsoft.com/office/officeart/2005/8/layout/orgChart1"/>
    <dgm:cxn modelId="{979B0664-49ED-47F4-8AEC-99FB2767CE7E}" type="presParOf" srcId="{63107EB0-8DD3-4020-B8DD-25F223A50B8E}" destId="{3E701E22-668F-4DF6-A46B-CFA0083F468A}" srcOrd="2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2A4ADF41-0B61-4310-815F-ACB112D234C6}" type="presParOf" srcId="{D0FBEE1E-B389-4CE7-9D32-7EFC0605B6B7}" destId="{EF6EB769-F40C-4A89-B5F6-B3E282B7B545}" srcOrd="0" destOrd="0" presId="urn:microsoft.com/office/officeart/2005/8/layout/orgChart1"/>
    <dgm:cxn modelId="{07A3E7A4-7C87-4211-A95A-1C44D69CF77F}" type="presParOf" srcId="{D0FBEE1E-B389-4CE7-9D32-7EFC0605B6B7}" destId="{EBF1802C-6AD3-45D2-88FD-97653113260A}" srcOrd="1" destOrd="0" presId="urn:microsoft.com/office/officeart/2005/8/layout/orgChart1"/>
    <dgm:cxn modelId="{FCB37B92-37B3-4526-91BC-7462A5FBB526}" type="presParOf" srcId="{EBF1802C-6AD3-45D2-88FD-97653113260A}" destId="{0AF4A27B-EB12-46A9-B692-BDC2B1C1EDF4}" srcOrd="0" destOrd="0" presId="urn:microsoft.com/office/officeart/2005/8/layout/orgChart1"/>
    <dgm:cxn modelId="{2321F2CA-71BA-486B-AC91-8E362E90F151}" type="presParOf" srcId="{0AF4A27B-EB12-46A9-B692-BDC2B1C1EDF4}" destId="{B48FC59C-0227-4048-9FA4-2CA624D50895}" srcOrd="0" destOrd="0" presId="urn:microsoft.com/office/officeart/2005/8/layout/orgChart1"/>
    <dgm:cxn modelId="{F0E97958-CDC2-440C-A314-5D147DE33AD1}" type="presParOf" srcId="{0AF4A27B-EB12-46A9-B692-BDC2B1C1EDF4}" destId="{DF4141FF-4A10-435C-B884-6E8F7E37C2AB}" srcOrd="1" destOrd="0" presId="urn:microsoft.com/office/officeart/2005/8/layout/orgChart1"/>
    <dgm:cxn modelId="{1C13C836-F624-4C84-BDA5-5ACAE63AC7FF}" type="presParOf" srcId="{EBF1802C-6AD3-45D2-88FD-97653113260A}" destId="{2FDAE855-7DD3-4BF6-83F9-F16BE00CB2F4}" srcOrd="1" destOrd="0" presId="urn:microsoft.com/office/officeart/2005/8/layout/orgChart1"/>
    <dgm:cxn modelId="{E05C73DF-A898-44AE-B951-F6D3670C3F8C}" type="presParOf" srcId="{EBF1802C-6AD3-45D2-88FD-97653113260A}" destId="{32D5BB3C-9358-4223-8C0C-9BABB2438778}" srcOrd="2" destOrd="0" presId="urn:microsoft.com/office/officeart/2005/8/layout/orgChart1"/>
    <dgm:cxn modelId="{C8AE5B5B-D01C-4255-B18A-02DDF8D66DDD}" type="presParOf" srcId="{D0FBEE1E-B389-4CE7-9D32-7EFC0605B6B7}" destId="{6D9894DF-6531-4472-818A-F94E2DF3019A}" srcOrd="2" destOrd="0" presId="urn:microsoft.com/office/officeart/2005/8/layout/orgChart1"/>
    <dgm:cxn modelId="{0C911D99-E65E-4413-8D4A-5C357C17A8AD}" type="presParOf" srcId="{D0FBEE1E-B389-4CE7-9D32-7EFC0605B6B7}" destId="{C17CD940-2E79-4E40-BE3C-1AE483D3F922}" srcOrd="3" destOrd="0" presId="urn:microsoft.com/office/officeart/2005/8/layout/orgChart1"/>
    <dgm:cxn modelId="{DEA47B4D-C489-499C-8042-36FBD498ACCD}" type="presParOf" srcId="{C17CD940-2E79-4E40-BE3C-1AE483D3F922}" destId="{8542CE14-F975-41DF-86D6-D2C87A87908A}" srcOrd="0" destOrd="0" presId="urn:microsoft.com/office/officeart/2005/8/layout/orgChart1"/>
    <dgm:cxn modelId="{005C174C-A8B6-4536-A231-FE2B3AFFB8C0}" type="presParOf" srcId="{8542CE14-F975-41DF-86D6-D2C87A87908A}" destId="{DDE75BAB-6FDB-482E-9919-90312230B982}" srcOrd="0" destOrd="0" presId="urn:microsoft.com/office/officeart/2005/8/layout/orgChart1"/>
    <dgm:cxn modelId="{B3445500-8AC3-406B-AD15-410E53E28275}" type="presParOf" srcId="{8542CE14-F975-41DF-86D6-D2C87A87908A}" destId="{73D1445C-4127-4475-BE57-FBF7975BE2BC}" srcOrd="1" destOrd="0" presId="urn:microsoft.com/office/officeart/2005/8/layout/orgChart1"/>
    <dgm:cxn modelId="{4F0F6E9E-4D90-481A-B8FE-F898E5FBC4AB}" type="presParOf" srcId="{C17CD940-2E79-4E40-BE3C-1AE483D3F922}" destId="{A168480B-D537-4170-9AE0-05BCEA629AE1}" srcOrd="1" destOrd="0" presId="urn:microsoft.com/office/officeart/2005/8/layout/orgChart1"/>
    <dgm:cxn modelId="{C4D3EDB1-2389-4EAD-AB7B-5B9358F5B3B3}" type="presParOf" srcId="{C17CD940-2E79-4E40-BE3C-1AE483D3F922}" destId="{88FA6030-2F6D-4D25-9CA4-BBB5A2FFC186}" srcOrd="2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975F21F6-55B0-4664-A03A-68EE27439A82}" type="presParOf" srcId="{298033B7-C4B7-4917-9133-65D59484B7E0}" destId="{966F89E9-DC9D-4D5F-BF8E-480F9BFA8059}" srcOrd="0" destOrd="0" presId="urn:microsoft.com/office/officeart/2005/8/layout/orgChart1"/>
    <dgm:cxn modelId="{9E789226-25BE-4C01-8348-D3D309B527EF}" type="presParOf" srcId="{298033B7-C4B7-4917-9133-65D59484B7E0}" destId="{AEDA3157-E8F5-4AE0-A907-DE04FC76BAEC}" srcOrd="1" destOrd="0" presId="urn:microsoft.com/office/officeart/2005/8/layout/orgChart1"/>
    <dgm:cxn modelId="{C3C3F4BF-59F7-42F7-B144-775FABD520A9}" type="presParOf" srcId="{AEDA3157-E8F5-4AE0-A907-DE04FC76BAEC}" destId="{0E850473-E852-4A0B-9973-83C27860A571}" srcOrd="0" destOrd="0" presId="urn:microsoft.com/office/officeart/2005/8/layout/orgChart1"/>
    <dgm:cxn modelId="{33D41E61-30EC-455F-88AB-1E6FCF45F1C5}" type="presParOf" srcId="{0E850473-E852-4A0B-9973-83C27860A571}" destId="{2EE722BF-0410-4AED-8F27-AF21E48E2EDF}" srcOrd="0" destOrd="0" presId="urn:microsoft.com/office/officeart/2005/8/layout/orgChart1"/>
    <dgm:cxn modelId="{39B7E9A6-5C8E-4B4F-B8E8-2CB36FD31E67}" type="presParOf" srcId="{0E850473-E852-4A0B-9973-83C27860A571}" destId="{63F423C5-99BC-455E-949B-6E0A2CA233F5}" srcOrd="1" destOrd="0" presId="urn:microsoft.com/office/officeart/2005/8/layout/orgChart1"/>
    <dgm:cxn modelId="{B81724B2-902E-4B46-B530-7C5041FED65E}" type="presParOf" srcId="{AEDA3157-E8F5-4AE0-A907-DE04FC76BAEC}" destId="{3B42F883-23FC-40B1-95EE-0BDA55DAF61A}" srcOrd="1" destOrd="0" presId="urn:microsoft.com/office/officeart/2005/8/layout/orgChart1"/>
    <dgm:cxn modelId="{E1F46DE9-1651-49A9-8329-2E6EFAC5EFEB}" type="presParOf" srcId="{AEDA3157-E8F5-4AE0-A907-DE04FC76BAEC}" destId="{8BEC5165-47CC-4A83-8C05-4A817EF51AF7}" srcOrd="2" destOrd="0" presId="urn:microsoft.com/office/officeart/2005/8/layout/orgChart1"/>
    <dgm:cxn modelId="{03E0E995-AC5B-455F-A249-AB74870A776F}" type="presParOf" srcId="{298033B7-C4B7-4917-9133-65D59484B7E0}" destId="{0B3DA0E0-9872-4AAD-AC6B-BB07BF6088B4}" srcOrd="2" destOrd="0" presId="urn:microsoft.com/office/officeart/2005/8/layout/orgChart1"/>
    <dgm:cxn modelId="{0DB8E970-9A84-4FCA-8C20-EF3DF5E7EDC7}" type="presParOf" srcId="{298033B7-C4B7-4917-9133-65D59484B7E0}" destId="{06F3AE77-E6D6-4521-9720-E98A288996B8}" srcOrd="3" destOrd="0" presId="urn:microsoft.com/office/officeart/2005/8/layout/orgChart1"/>
    <dgm:cxn modelId="{3A40CF8E-5F2F-4E2C-A3CA-41A5897DC29A}" type="presParOf" srcId="{06F3AE77-E6D6-4521-9720-E98A288996B8}" destId="{EEEB13EC-6A11-423F-AEB9-7C61C5745048}" srcOrd="0" destOrd="0" presId="urn:microsoft.com/office/officeart/2005/8/layout/orgChart1"/>
    <dgm:cxn modelId="{AD3B6DF1-B194-487D-9CA8-251C181EE82B}" type="presParOf" srcId="{EEEB13EC-6A11-423F-AEB9-7C61C5745048}" destId="{63738676-93A0-4FD5-BE4F-31A4BADB49A1}" srcOrd="0" destOrd="0" presId="urn:microsoft.com/office/officeart/2005/8/layout/orgChart1"/>
    <dgm:cxn modelId="{6ADBA8F9-D1EB-4A11-A2C3-2E7A6AB66B12}" type="presParOf" srcId="{EEEB13EC-6A11-423F-AEB9-7C61C5745048}" destId="{05E6698D-A7CA-4CF2-922B-5F135BCADF8B}" srcOrd="1" destOrd="0" presId="urn:microsoft.com/office/officeart/2005/8/layout/orgChart1"/>
    <dgm:cxn modelId="{66532B88-5002-46FC-8D92-F248E3ED6C04}" type="presParOf" srcId="{06F3AE77-E6D6-4521-9720-E98A288996B8}" destId="{D9DFEDA7-BBEB-4979-AF87-46AF980AFE0E}" srcOrd="1" destOrd="0" presId="urn:microsoft.com/office/officeart/2005/8/layout/orgChart1"/>
    <dgm:cxn modelId="{8101CF63-2363-4BDF-B1DD-43A54FCE2B6B}" type="presParOf" srcId="{06F3AE77-E6D6-4521-9720-E98A288996B8}" destId="{01A4507D-4803-4A4E-A68B-D118D9DD9EE6}" srcOrd="2" destOrd="0" presId="urn:microsoft.com/office/officeart/2005/8/layout/orgChart1"/>
    <dgm:cxn modelId="{DD2BACA4-24CA-41E1-9AA5-5FF101B01882}" type="presParOf" srcId="{298033B7-C4B7-4917-9133-65D59484B7E0}" destId="{79427028-14BA-40C5-B64D-685A0DFBE5D5}" srcOrd="4" destOrd="0" presId="urn:microsoft.com/office/officeart/2005/8/layout/orgChart1"/>
    <dgm:cxn modelId="{88CAD4A2-E0F7-4AD8-8C96-16A357226AE8}" type="presParOf" srcId="{298033B7-C4B7-4917-9133-65D59484B7E0}" destId="{33146774-0DE3-4E66-B884-7178AD20C723}" srcOrd="5" destOrd="0" presId="urn:microsoft.com/office/officeart/2005/8/layout/orgChart1"/>
    <dgm:cxn modelId="{25F23827-CAF5-44A0-9C54-C67996AD685E}" type="presParOf" srcId="{33146774-0DE3-4E66-B884-7178AD20C723}" destId="{E64B27EC-19B7-4411-B241-1CD5455A76D1}" srcOrd="0" destOrd="0" presId="urn:microsoft.com/office/officeart/2005/8/layout/orgChart1"/>
    <dgm:cxn modelId="{C51BFD4F-E810-48A7-82AA-65EED252F7E0}" type="presParOf" srcId="{E64B27EC-19B7-4411-B241-1CD5455A76D1}" destId="{3460ABE2-CAEE-4AEB-8AD3-85B5732295A9}" srcOrd="0" destOrd="0" presId="urn:microsoft.com/office/officeart/2005/8/layout/orgChart1"/>
    <dgm:cxn modelId="{4094F935-7552-49FD-86F1-E8106F3AFA78}" type="presParOf" srcId="{E64B27EC-19B7-4411-B241-1CD5455A76D1}" destId="{80F8DFE3-446E-4566-8D18-5977F12AE347}" srcOrd="1" destOrd="0" presId="urn:microsoft.com/office/officeart/2005/8/layout/orgChart1"/>
    <dgm:cxn modelId="{67EDBD9D-0A2A-4141-ABC4-AF27CAC62004}" type="presParOf" srcId="{33146774-0DE3-4E66-B884-7178AD20C723}" destId="{5FD6B74B-5A16-45B1-B934-3F417B7F6CE0}" srcOrd="1" destOrd="0" presId="urn:microsoft.com/office/officeart/2005/8/layout/orgChart1"/>
    <dgm:cxn modelId="{C89B6633-21C0-401B-A567-29F7C9F3A30E}" type="presParOf" srcId="{33146774-0DE3-4E66-B884-7178AD20C723}" destId="{B95C15A8-7920-43AF-863B-A3BA8B568DFA}" srcOrd="2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27028-14BA-40C5-B64D-685A0DFBE5D5}">
      <dsp:nvSpPr>
        <dsp:cNvPr id="0" name=""/>
        <dsp:cNvSpPr/>
      </dsp:nvSpPr>
      <dsp:spPr>
        <a:xfrm>
          <a:off x="7060866" y="1554043"/>
          <a:ext cx="272062" cy="30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845"/>
              </a:lnTo>
              <a:lnTo>
                <a:pt x="272062" y="3081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A0E0-9872-4AAD-AC6B-BB07BF6088B4}">
      <dsp:nvSpPr>
        <dsp:cNvPr id="0" name=""/>
        <dsp:cNvSpPr/>
      </dsp:nvSpPr>
      <dsp:spPr>
        <a:xfrm>
          <a:off x="7060866" y="1554043"/>
          <a:ext cx="272062" cy="180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98"/>
              </a:lnTo>
              <a:lnTo>
                <a:pt x="272062" y="18044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89E9-DC9D-4D5F-BF8E-480F9BFA8059}">
      <dsp:nvSpPr>
        <dsp:cNvPr id="0" name=""/>
        <dsp:cNvSpPr/>
      </dsp:nvSpPr>
      <dsp:spPr>
        <a:xfrm>
          <a:off x="7060866" y="1554043"/>
          <a:ext cx="272062" cy="57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48"/>
              </a:lnTo>
              <a:lnTo>
                <a:pt x="272062" y="570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E279-FC29-45C6-8F8B-D1D6CA0536F5}">
      <dsp:nvSpPr>
        <dsp:cNvPr id="0" name=""/>
        <dsp:cNvSpPr/>
      </dsp:nvSpPr>
      <dsp:spPr>
        <a:xfrm>
          <a:off x="4319810" y="878425"/>
          <a:ext cx="3466556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3466556" y="205099"/>
              </a:lnTo>
              <a:lnTo>
                <a:pt x="3466556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94DF-6531-4472-818A-F94E2DF3019A}">
      <dsp:nvSpPr>
        <dsp:cNvPr id="0" name=""/>
        <dsp:cNvSpPr/>
      </dsp:nvSpPr>
      <dsp:spPr>
        <a:xfrm>
          <a:off x="4850775" y="1721361"/>
          <a:ext cx="310899" cy="259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85"/>
              </a:lnTo>
              <a:lnTo>
                <a:pt x="310899" y="25914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B769-F40C-4A89-B5F6-B3E282B7B545}">
      <dsp:nvSpPr>
        <dsp:cNvPr id="0" name=""/>
        <dsp:cNvSpPr/>
      </dsp:nvSpPr>
      <dsp:spPr>
        <a:xfrm>
          <a:off x="4850775" y="1721361"/>
          <a:ext cx="310899" cy="90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16"/>
              </a:lnTo>
              <a:lnTo>
                <a:pt x="310899" y="9007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319810" y="878425"/>
          <a:ext cx="1360029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1360029" y="205099"/>
              </a:lnTo>
              <a:lnTo>
                <a:pt x="1360029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0DC6-4093-406B-8D97-4D4F3805CE9B}">
      <dsp:nvSpPr>
        <dsp:cNvPr id="0" name=""/>
        <dsp:cNvSpPr/>
      </dsp:nvSpPr>
      <dsp:spPr>
        <a:xfrm>
          <a:off x="2447689" y="1554043"/>
          <a:ext cx="310899" cy="1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51"/>
              </a:lnTo>
              <a:lnTo>
                <a:pt x="310899" y="16882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D002-ACFF-4FDF-BBAA-F680C9E61B53}">
      <dsp:nvSpPr>
        <dsp:cNvPr id="0" name=""/>
        <dsp:cNvSpPr/>
      </dsp:nvSpPr>
      <dsp:spPr>
        <a:xfrm>
          <a:off x="2447689" y="1554043"/>
          <a:ext cx="310899" cy="58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81"/>
              </a:lnTo>
              <a:lnTo>
                <a:pt x="310899" y="5871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276754" y="878425"/>
          <a:ext cx="1043055" cy="286759"/>
        </a:xfrm>
        <a:custGeom>
          <a:avLst/>
          <a:gdLst/>
          <a:ahLst/>
          <a:cxnLst/>
          <a:rect l="0" t="0" r="0" b="0"/>
          <a:pathLst>
            <a:path>
              <a:moveTo>
                <a:pt x="1043055" y="0"/>
              </a:moveTo>
              <a:lnTo>
                <a:pt x="1043055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11707" y="1741325"/>
          <a:ext cx="310899" cy="212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943"/>
              </a:lnTo>
              <a:lnTo>
                <a:pt x="310899" y="2124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11707" y="1741325"/>
          <a:ext cx="310899" cy="7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884"/>
              </a:lnTo>
              <a:lnTo>
                <a:pt x="310899" y="7828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40772" y="878425"/>
          <a:ext cx="3279037" cy="286759"/>
        </a:xfrm>
        <a:custGeom>
          <a:avLst/>
          <a:gdLst/>
          <a:ahLst/>
          <a:cxnLst/>
          <a:rect l="0" t="0" r="0" b="0"/>
          <a:pathLst>
            <a:path>
              <a:moveTo>
                <a:pt x="3279037" y="0"/>
              </a:moveTo>
              <a:lnTo>
                <a:pt x="3279037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372735" y="372092"/>
          <a:ext cx="5894150" cy="5063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kern="1200" dirty="0">
              <a:latin typeface="Arial" pitchFamily="34" charset="0"/>
              <a:cs typeface="Arial" pitchFamily="34" charset="0"/>
            </a:rPr>
          </a:br>
          <a:r>
            <a:rPr lang="ru-RU" sz="1600" b="1" kern="1200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sp:txBody>
      <dsp:txXfrm>
        <a:off x="1372735" y="372092"/>
        <a:ext cx="5894150" cy="506332"/>
      </dsp:txXfrm>
    </dsp:sp>
    <dsp:sp modelId="{5DDA1569-39DF-4FB1-9D4E-2AC76499D770}">
      <dsp:nvSpPr>
        <dsp:cNvPr id="0" name=""/>
        <dsp:cNvSpPr/>
      </dsp:nvSpPr>
      <dsp:spPr>
        <a:xfrm>
          <a:off x="4441" y="1165184"/>
          <a:ext cx="2072661" cy="5761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Межличностное общение</a:t>
          </a:r>
        </a:p>
      </dsp:txBody>
      <dsp:txXfrm>
        <a:off x="4441" y="1165184"/>
        <a:ext cx="2072661" cy="576140"/>
      </dsp:txXfrm>
    </dsp:sp>
    <dsp:sp modelId="{5B70B25B-404F-4A2F-BBBA-78165D6E45BC}">
      <dsp:nvSpPr>
        <dsp:cNvPr id="0" name=""/>
        <dsp:cNvSpPr/>
      </dsp:nvSpPr>
      <dsp:spPr>
        <a:xfrm>
          <a:off x="522607" y="1904645"/>
          <a:ext cx="1784960" cy="123912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sp:txBody>
      <dsp:txXfrm>
        <a:off x="522607" y="1904645"/>
        <a:ext cx="1784960" cy="1239128"/>
      </dsp:txXfrm>
    </dsp:sp>
    <dsp:sp modelId="{33E7ADF6-E17E-4AF6-B5E6-173FD3ED3C61}">
      <dsp:nvSpPr>
        <dsp:cNvPr id="0" name=""/>
        <dsp:cNvSpPr/>
      </dsp:nvSpPr>
      <dsp:spPr>
        <a:xfrm>
          <a:off x="522607" y="3307094"/>
          <a:ext cx="1784066" cy="111834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sp:txBody>
      <dsp:txXfrm>
        <a:off x="522607" y="3307094"/>
        <a:ext cx="1784066" cy="1118348"/>
      </dsp:txXfrm>
    </dsp:sp>
    <dsp:sp modelId="{36C909EF-3C0F-4516-BE66-FA65B1EAAB02}">
      <dsp:nvSpPr>
        <dsp:cNvPr id="0" name=""/>
        <dsp:cNvSpPr/>
      </dsp:nvSpPr>
      <dsp:spPr>
        <a:xfrm>
          <a:off x="2240423" y="1165184"/>
          <a:ext cx="207266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Научные знания</a:t>
          </a:r>
        </a:p>
      </dsp:txBody>
      <dsp:txXfrm>
        <a:off x="2240423" y="1165184"/>
        <a:ext cx="2072661" cy="388858"/>
      </dsp:txXfrm>
    </dsp:sp>
    <dsp:sp modelId="{F361588B-4EAC-4341-B14A-B92CEC05409E}">
      <dsp:nvSpPr>
        <dsp:cNvPr id="0" name=""/>
        <dsp:cNvSpPr/>
      </dsp:nvSpPr>
      <dsp:spPr>
        <a:xfrm>
          <a:off x="2758589" y="1717363"/>
          <a:ext cx="1721600" cy="84772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sp:txBody>
      <dsp:txXfrm>
        <a:off x="2758589" y="1717363"/>
        <a:ext cx="1721600" cy="847722"/>
      </dsp:txXfrm>
    </dsp:sp>
    <dsp:sp modelId="{1741A6EC-527B-4E13-8EBC-C98196ED1E69}">
      <dsp:nvSpPr>
        <dsp:cNvPr id="0" name=""/>
        <dsp:cNvSpPr/>
      </dsp:nvSpPr>
      <dsp:spPr>
        <a:xfrm>
          <a:off x="2758589" y="2728406"/>
          <a:ext cx="1721600" cy="1027775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sp:txBody>
      <dsp:txXfrm>
        <a:off x="2758589" y="2728406"/>
        <a:ext cx="1721600" cy="1027775"/>
      </dsp:txXfrm>
    </dsp:sp>
    <dsp:sp modelId="{DE830E53-70B9-449D-AF29-F3A0B297F22E}">
      <dsp:nvSpPr>
        <dsp:cNvPr id="0" name=""/>
        <dsp:cNvSpPr/>
      </dsp:nvSpPr>
      <dsp:spPr>
        <a:xfrm>
          <a:off x="4643509" y="1165184"/>
          <a:ext cx="2072661" cy="5561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>
              <a:latin typeface="Arial" pitchFamily="34" charset="0"/>
              <a:cs typeface="Arial" pitchFamily="34" charset="0"/>
            </a:rPr>
            <a:t> Безопасное поведение</a:t>
          </a:r>
        </a:p>
      </dsp:txBody>
      <dsp:txXfrm>
        <a:off x="4643509" y="1165184"/>
        <a:ext cx="2072661" cy="556176"/>
      </dsp:txXfrm>
    </dsp:sp>
    <dsp:sp modelId="{B48FC59C-0227-4048-9FA4-2CA624D50895}">
      <dsp:nvSpPr>
        <dsp:cNvPr id="0" name=""/>
        <dsp:cNvSpPr/>
      </dsp:nvSpPr>
      <dsp:spPr>
        <a:xfrm>
          <a:off x="5161674" y="1884681"/>
          <a:ext cx="1815602" cy="1474791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sp:txBody>
      <dsp:txXfrm>
        <a:off x="5161674" y="1884681"/>
        <a:ext cx="1815602" cy="1474791"/>
      </dsp:txXfrm>
    </dsp:sp>
    <dsp:sp modelId="{DDE75BAB-6FDB-482E-9919-90312230B982}">
      <dsp:nvSpPr>
        <dsp:cNvPr id="0" name=""/>
        <dsp:cNvSpPr/>
      </dsp:nvSpPr>
      <dsp:spPr>
        <a:xfrm>
          <a:off x="5161674" y="3522793"/>
          <a:ext cx="1829150" cy="158010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sp:txBody>
      <dsp:txXfrm>
        <a:off x="5161674" y="3522793"/>
        <a:ext cx="1829150" cy="1580106"/>
      </dsp:txXfrm>
    </dsp:sp>
    <dsp:sp modelId="{01BF8AD4-613E-474F-A54A-E75C63AB424B}">
      <dsp:nvSpPr>
        <dsp:cNvPr id="0" name=""/>
        <dsp:cNvSpPr/>
      </dsp:nvSpPr>
      <dsp:spPr>
        <a:xfrm>
          <a:off x="6879491" y="1165184"/>
          <a:ext cx="181375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Труд</a:t>
          </a:r>
        </a:p>
      </dsp:txBody>
      <dsp:txXfrm>
        <a:off x="6879491" y="1165184"/>
        <a:ext cx="1813751" cy="388858"/>
      </dsp:txXfrm>
    </dsp:sp>
    <dsp:sp modelId="{2EE722BF-0410-4AED-8F27-AF21E48E2EDF}">
      <dsp:nvSpPr>
        <dsp:cNvPr id="0" name=""/>
        <dsp:cNvSpPr/>
      </dsp:nvSpPr>
      <dsp:spPr>
        <a:xfrm>
          <a:off x="7332929" y="1717363"/>
          <a:ext cx="1326341" cy="81345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2929" y="1717363"/>
        <a:ext cx="1326341" cy="813456"/>
      </dsp:txXfrm>
    </dsp:sp>
    <dsp:sp modelId="{63738676-93A0-4FD5-BE4F-31A4BADB49A1}">
      <dsp:nvSpPr>
        <dsp:cNvPr id="0" name=""/>
        <dsp:cNvSpPr/>
      </dsp:nvSpPr>
      <dsp:spPr>
        <a:xfrm>
          <a:off x="7332929" y="2694140"/>
          <a:ext cx="1326341" cy="132880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sp:txBody>
      <dsp:txXfrm>
        <a:off x="7332929" y="2694140"/>
        <a:ext cx="1326341" cy="1328802"/>
      </dsp:txXfrm>
    </dsp:sp>
    <dsp:sp modelId="{3460ABE2-CAEE-4AEB-8AD3-85B5732295A9}">
      <dsp:nvSpPr>
        <dsp:cNvPr id="0" name=""/>
        <dsp:cNvSpPr/>
      </dsp:nvSpPr>
      <dsp:spPr>
        <a:xfrm>
          <a:off x="7332929" y="4186263"/>
          <a:ext cx="1326341" cy="899250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sp:txBody>
      <dsp:txXfrm>
        <a:off x="7332929" y="4186263"/>
        <a:ext cx="1326341" cy="8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3 поколения начального 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5" cstate="print"/>
          <a:srcRect b="10955"/>
          <a:stretch>
            <a:fillRect/>
          </a:stretch>
        </p:blipFill>
        <p:spPr>
          <a:xfrm>
            <a:off x="712978" y="3103482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4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6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6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background-png-2.png"/>
          <p:cNvPicPr>
            <a:picLocks noChangeAspect="1"/>
          </p:cNvPicPr>
          <p:nvPr/>
        </p:nvPicPr>
        <p:blipFill>
          <a:blip r:embed="rId2" cstate="print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5" y="138349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25686943.png"/>
          <p:cNvPicPr>
            <a:picLocks noChangeAspect="1"/>
          </p:cNvPicPr>
          <p:nvPr/>
        </p:nvPicPr>
        <p:blipFill>
          <a:blip r:embed="rId7" cstate="print">
            <a:lum bright="7000"/>
          </a:blip>
          <a:stretch>
            <a:fillRect/>
          </a:stretch>
        </p:blipFill>
        <p:spPr>
          <a:xfrm>
            <a:off x="968826" y="4525387"/>
            <a:ext cx="4125688" cy="1995158"/>
          </a:xfrm>
          <a:prstGeom prst="rect">
            <a:avLst/>
          </a:prstGeom>
        </p:spPr>
      </p:pic>
      <p:pic>
        <p:nvPicPr>
          <p:cNvPr id="11" name="Рисунок 10" descr="c6d90c7a0e90fa515e38782280d91fdb.png"/>
          <p:cNvPicPr>
            <a:picLocks noChangeAspect="1"/>
          </p:cNvPicPr>
          <p:nvPr/>
        </p:nvPicPr>
        <p:blipFill>
          <a:blip r:embed="rId8" cstate="print"/>
          <a:srcRect b="3519"/>
          <a:stretch>
            <a:fillRect/>
          </a:stretch>
        </p:blipFill>
        <p:spPr>
          <a:xfrm>
            <a:off x="7688525" y="-76198"/>
            <a:ext cx="1455475" cy="1404257"/>
          </a:xfrm>
          <a:prstGeom prst="rect">
            <a:avLst/>
          </a:prstGeo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9" cstate="print"/>
          <a:srcRect l="67013" t="24969" r="16709" b="23193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f58PICQ9gGd7qbI9tzc_PIC2018.png"/>
          <p:cNvPicPr>
            <a:picLocks noChangeAspect="1"/>
          </p:cNvPicPr>
          <p:nvPr/>
        </p:nvPicPr>
        <p:blipFill>
          <a:blip r:embed="rId2" cstate="print"/>
          <a:srcRect t="5179" b="22143"/>
          <a:stretch>
            <a:fillRect/>
          </a:stretch>
        </p:blipFill>
        <p:spPr>
          <a:xfrm>
            <a:off x="0" y="2"/>
            <a:ext cx="8999034" cy="6701884"/>
          </a:xfrm>
          <a:prstGeom prst="rect">
            <a:avLst/>
          </a:prstGeom>
        </p:spPr>
      </p:pic>
      <p:pic>
        <p:nvPicPr>
          <p:cNvPr id="8" name="Рисунок 7" descr="10758PIChFeem4QDxQ533_PIC2018.png"/>
          <p:cNvPicPr>
            <a:picLocks noChangeAspect="1"/>
          </p:cNvPicPr>
          <p:nvPr/>
        </p:nvPicPr>
        <p:blipFill>
          <a:blip r:embed="rId3" cstate="print"/>
          <a:srcRect r="16855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перечень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656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работать с информацией;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270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Познавательные;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636912"/>
            <a:ext cx="229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29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Коммуникативные;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077072"/>
            <a:ext cx="702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участвовать в совместной деятельности</a:t>
            </a:r>
          </a:p>
        </p:txBody>
      </p:sp>
      <p:pic>
        <p:nvPicPr>
          <p:cNvPr id="17" name="Рисунок 16" descr="seal_circle_r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885" y="4630994"/>
            <a:ext cx="1827156" cy="18271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4941168"/>
            <a:ext cx="209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П. 35 обновленного ФГОС НОО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P58PIC45dItD3F3emg1_PIC2018.png"/>
          <p:cNvPicPr>
            <a:picLocks noChangeAspect="1"/>
          </p:cNvPicPr>
          <p:nvPr/>
        </p:nvPicPr>
        <p:blipFill>
          <a:blip r:embed="rId2" cstate="print"/>
          <a:srcRect t="29365" b="35873"/>
          <a:stretch>
            <a:fillRect/>
          </a:stretch>
        </p:blipFill>
        <p:spPr>
          <a:xfrm>
            <a:off x="968828" y="0"/>
            <a:ext cx="8175172" cy="4942114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3" cstate="print"/>
          <a:srcRect t="5873" b="19683"/>
          <a:stretch>
            <a:fillRect/>
          </a:stretch>
        </p:blipFill>
        <p:spPr>
          <a:xfrm>
            <a:off x="2286000" y="1752600"/>
            <a:ext cx="6858000" cy="51054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76399" y="704398"/>
            <a:ext cx="6740979" cy="33886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Как только обновленный ФГОС примут, внесите 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два изменения </a:t>
            </a: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в ООП начального образования: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Будет 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одна новая Программа </a:t>
            </a: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воспитания вместо двух старых – Программы духовно-нравственного развития и воспитания и Программы формирования экологической культуры и ЗОЖ.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Составьте новую Программу воспитания </a:t>
            </a:r>
            <a:b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с учетом 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новых требований к личностным</a:t>
            </a:r>
            <a:b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 образовательным результатам 				 школьников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ezhednevnik-biznes-bloknot-justy-thinkme-sin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93" y="4580165"/>
            <a:ext cx="1744435" cy="17444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895d2d1cba9841eabab6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61" y="767786"/>
            <a:ext cx="6141934" cy="3961161"/>
          </a:xfrm>
          <a:prstGeom prst="rect">
            <a:avLst/>
          </a:prstGeom>
        </p:spPr>
      </p:pic>
      <p:pic>
        <p:nvPicPr>
          <p:cNvPr id="12" name="Рисунок 11" descr="0_cbdf9_4c58f07b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674" y="278317"/>
            <a:ext cx="2092979" cy="21726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0524" y="1277982"/>
            <a:ext cx="583909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Успешного и продуктивного </a:t>
            </a:r>
            <a:r>
              <a:rPr lang="ru-RU" sz="4400" b="1" dirty="0" smtClean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учебного года</a:t>
            </a:r>
            <a:r>
              <a:rPr lang="ru-RU" sz="4400" b="1" dirty="0" smtClean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!!!</a:t>
            </a:r>
            <a:endParaRPr lang="ru-RU" sz="4400" b="1" dirty="0">
              <a:ln w="11430"/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" name="Рисунок 16" descr="1114626908.png"/>
          <p:cNvPicPr>
            <a:picLocks noChangeAspect="1"/>
          </p:cNvPicPr>
          <p:nvPr/>
        </p:nvPicPr>
        <p:blipFill>
          <a:blip r:embed="rId4" cstate="print"/>
          <a:srcRect r="7329"/>
          <a:stretch>
            <a:fillRect/>
          </a:stretch>
        </p:blipFill>
        <p:spPr>
          <a:xfrm>
            <a:off x="4464091" y="2163058"/>
            <a:ext cx="4679909" cy="4694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75316">
            <a:off x="2564087" y="4745556"/>
            <a:ext cx="26486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С уважением, </a:t>
            </a:r>
            <a:r>
              <a:rPr lang="ru-RU" sz="2200" b="1" dirty="0" smtClean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Наталья Александровна</a:t>
            </a:r>
            <a:endParaRPr lang="ru-RU" sz="22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4615be6743a0d7b422c29f6374526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pic>
        <p:nvPicPr>
          <p:cNvPr id="60" name="Рисунок 59" descr="4c697cd7f576745ebce0f14ab4f2e4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757948"/>
            <a:ext cx="2846179" cy="4145847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бновили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метапредметные результаты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конкретизировало: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предметным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по годам обучения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промежуточной аттестации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Появились предметы,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можно реализовать модульное обучение.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школа сама выберет,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реализовать модуль </a:t>
            </a:r>
            <a:endParaRPr lang="ru-RU" sz="17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 descr="paper_plane_PNG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id="24" name="Рисунок 23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id="25" name="Рисунок 24" descr="paper_plane_PNG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id="18" name="Содержимое 3" descr="GAMES_icon-01-01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6" y="1122362"/>
            <a:ext cx="7654834" cy="6232027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b="1" dirty="0" smtClean="0"/>
              <a:t>Предметные результаты изучения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учебного предмета «Математика»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Первый год обучения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Какие умения нужно сформировать:</a:t>
            </a:r>
            <a:br>
              <a:rPr lang="ru-RU" sz="1300" dirty="0" smtClean="0"/>
            </a:br>
            <a:r>
              <a:rPr lang="ru-RU" sz="1300" dirty="0" smtClean="0"/>
              <a:t>– Читать, записывать, сравнивать, упорядочивать числа от 0 до 20;</a:t>
            </a:r>
            <a:br>
              <a:rPr lang="ru-RU" sz="1300" dirty="0" smtClean="0"/>
            </a:br>
            <a:r>
              <a:rPr lang="ru-RU" sz="1300" dirty="0" smtClean="0"/>
              <a:t>– Пересчитывать различные объекты, устанавливать порядковый номер объекта;</a:t>
            </a:r>
            <a:br>
              <a:rPr lang="ru-RU" sz="1300" dirty="0" smtClean="0"/>
            </a:br>
            <a:r>
              <a:rPr lang="ru-RU" sz="1300" dirty="0" smtClean="0"/>
              <a:t>– Производить счет двойками, пятерками; осуществлять разбиение четного числа в пределах 20 пополам;</a:t>
            </a:r>
            <a:br>
              <a:rPr lang="ru-RU" sz="1300" dirty="0" smtClean="0"/>
            </a:br>
            <a:r>
              <a:rPr lang="ru-RU" sz="1300" dirty="0" smtClean="0"/>
              <a:t>– Находить числа, большие/меньшие данного числа на заданное число, выполнять разностное сравнение чисел;</a:t>
            </a:r>
            <a:br>
              <a:rPr lang="ru-RU" sz="1300" dirty="0" smtClean="0"/>
            </a:br>
            <a:r>
              <a:rPr lang="ru-RU" sz="1300" dirty="0" smtClean="0"/>
              <a:t>– Выполнять арифметические действия сложения и вычитания, в том числе с применением переместительного свойства сложения (в пределах 20 — устно и письменно);</a:t>
            </a:r>
            <a:br>
              <a:rPr lang="ru-RU" sz="1300" dirty="0" smtClean="0"/>
            </a:br>
            <a:r>
              <a:rPr lang="ru-RU" sz="1300" dirty="0" smtClean="0"/>
              <a:t>– Называть и различать компоненты и результаты действий сложения (слагаемые, сумма) и вычитания (уменьшаемое, вычитаемое, разность); знать взаимосвязь компонентов и результатов действий сложения и вычитания;</a:t>
            </a:r>
            <a:br>
              <a:rPr lang="ru-RU" sz="1300" dirty="0" smtClean="0"/>
            </a:br>
            <a:r>
              <a:rPr lang="ru-RU" sz="1300" dirty="0" smtClean="0"/>
              <a:t>– Знать и понимать переместительное свойство сложения;</a:t>
            </a:r>
            <a:br>
              <a:rPr lang="ru-RU" sz="1300" dirty="0" smtClean="0"/>
            </a:br>
            <a:r>
              <a:rPr lang="ru-RU" sz="1300" dirty="0" smtClean="0"/>
              <a:t>– Находить неизвестный компонент сложения;</a:t>
            </a:r>
            <a:br>
              <a:rPr lang="ru-RU" sz="1300" dirty="0" smtClean="0"/>
            </a:br>
            <a:r>
              <a:rPr lang="ru-RU" sz="1300" dirty="0" smtClean="0"/>
              <a:t>– Решать текстовые задачи в одно действие на сложение и вычитание: выделять условие и требование (вопрос), устанавливать зависимости между данными и искомой величиной, моделировать условие и решение (используя предметную модель, рисунок), записывать решение (в виде арифметического действия) и ответ;</a:t>
            </a:r>
            <a:br>
              <a:rPr lang="ru-RU" sz="1300" dirty="0" smtClean="0"/>
            </a:br>
            <a:r>
              <a:rPr lang="ru-RU" sz="1300" dirty="0" smtClean="0"/>
              <a:t>– Сравнивать объекты по длине, устанавливая между ними соотношение длиннее/короче (выше/ниже, шире/уже); выполнять разностное сравнение длин (больше/меньше на);</a:t>
            </a:r>
            <a:br>
              <a:rPr lang="ru-RU" sz="1300" dirty="0" smtClean="0"/>
            </a:br>
            <a:r>
              <a:rPr lang="ru-RU" sz="1300" dirty="0" smtClean="0"/>
              <a:t>– Знать и использовать единицы длины: сантиметр, дециметр и соотношение между ними;</a:t>
            </a:r>
            <a:br>
              <a:rPr lang="ru-RU" sz="1300" dirty="0" smtClean="0"/>
            </a:br>
            <a:r>
              <a:rPr lang="ru-RU" sz="1300" dirty="0" smtClean="0"/>
              <a:t>– Выполнять измерение длин реальных объектов с помощью линейки, сравнивать длины реальных объектов с помощью некоторой мерки;</a:t>
            </a:r>
            <a:br>
              <a:rPr lang="ru-RU" sz="1300" dirty="0" smtClean="0"/>
            </a:br>
            <a:r>
              <a:rPr lang="ru-RU" sz="1300" dirty="0" smtClean="0"/>
              <a:t>– Различать, называть геометрические фигуры: точку, прямую, отрезок, треугольник, прямоугольник (квадрат), круг; куб и шар;</a:t>
            </a:r>
            <a:br>
              <a:rPr lang="ru-RU" sz="1300" dirty="0" smtClean="0"/>
            </a:br>
            <a:r>
              <a:rPr lang="ru-RU" sz="1300" dirty="0" smtClean="0"/>
              <a:t>– Устанавливать между объектами соотношения: слева/справа, дальше/ближе, между, перед/за, над/под; различать право и лево с точки зрения другого человека, понимать связь между объектом и его отражением;</a:t>
            </a:r>
            <a:br>
              <a:rPr lang="ru-RU" sz="1300" dirty="0" smtClean="0"/>
            </a:br>
            <a:r>
              <a:rPr lang="ru-RU" sz="1300" dirty="0" smtClean="0"/>
              <a:t>– На нелинованной бумаге – изображать от руки и с помощью инструментов треугольник, многоугольник, круг, чертить отрезок заданной длины; на клетчатой бумаге – чертить квадрат, копировать изображения, составленные из точек и отрезков;</a:t>
            </a:r>
            <a:br>
              <a:rPr lang="ru-RU" sz="1300" dirty="0" smtClean="0"/>
            </a:br>
            <a:r>
              <a:rPr lang="ru-RU" sz="1300" dirty="0" smtClean="0"/>
              <a:t>– Распознавать верные (истинные) и неверные (ложные) элементарные логические высказывания;</a:t>
            </a:r>
            <a:br>
              <a:rPr lang="ru-RU" sz="1300" dirty="0" smtClean="0"/>
            </a:br>
            <a:r>
              <a:rPr lang="ru-RU" sz="1300" dirty="0" smtClean="0"/>
              <a:t>– Группировать (классифицировать) объекты по заданному признаку; находить и называть примеры закономерностей в ряду объектов повседневной жизни;</a:t>
            </a:r>
            <a:br>
              <a:rPr lang="ru-RU" sz="1300" dirty="0" smtClean="0"/>
            </a:br>
            <a:r>
              <a:rPr lang="ru-RU" sz="1300" dirty="0" smtClean="0"/>
              <a:t>– Различать строки и столбцы таблицы, вносить данное в ячейку таблицы, извлекать данное из таблицы;</a:t>
            </a:r>
            <a:br>
              <a:rPr lang="ru-RU" sz="1300" dirty="0" smtClean="0"/>
            </a:br>
            <a:r>
              <a:rPr lang="ru-RU" sz="1300" dirty="0" smtClean="0"/>
              <a:t>– Дополнять рисунок, схему числовыми данными;</a:t>
            </a:r>
            <a:br>
              <a:rPr lang="ru-RU" sz="1300" dirty="0" smtClean="0"/>
            </a:br>
            <a:r>
              <a:rPr lang="ru-RU" sz="1300" dirty="0" smtClean="0"/>
              <a:t>– Выполнять простейшие алгоритмы, связанные с вычислениями, измерением длины, построением геометрических фигур.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3207" y="1956816"/>
          <a:ext cx="6983777" cy="3329432"/>
        </p:xfrm>
        <a:graphic>
          <a:graphicData uri="http://schemas.openxmlformats.org/drawingml/2006/table">
            <a:tbl>
              <a:tblPr/>
              <a:tblGrid>
                <a:gridCol w="704142"/>
                <a:gridCol w="1537817"/>
                <a:gridCol w="992777"/>
                <a:gridCol w="2103120"/>
                <a:gridCol w="164592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Списывание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Изложения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Диктанты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правильно списывать (без пропусков и искажений букв) слова и предложения, текст объемом не </a:t>
                      </a: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20 слов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писать под диктовку (без пропусков и искажений букв) слова, предложения из 3–5 слов, тексты объемом не </a:t>
                      </a:r>
                      <a:r>
                        <a:rPr lang="ru-RU" sz="16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20 слов</a:t>
                      </a:r>
                      <a:r>
                        <a:rPr lang="ru-RU" sz="16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правописание которых не расходится с произношением.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устно составлять текст из 2–4 предложений по сюжетным картинкам и наблюдениям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274E1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Русский язык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726" y="483326"/>
            <a:ext cx="7589519" cy="6113417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Предметные результаты изучения</a:t>
            </a:r>
            <a:br>
              <a:rPr lang="ru-RU" sz="1800" b="1" dirty="0" smtClean="0"/>
            </a:br>
            <a:r>
              <a:rPr lang="ru-RU" sz="1800" b="1" dirty="0" smtClean="0"/>
              <a:t>учебного предмета «Литературное чтение»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Первый год обучения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Какие умения нужно сформировать:</a:t>
            </a:r>
            <a:br>
              <a:rPr lang="ru-RU" sz="1800" dirty="0" smtClean="0"/>
            </a:br>
            <a:r>
              <a:rPr lang="ru-RU" sz="1800" dirty="0" smtClean="0"/>
              <a:t>– Читать вслух (использовать слоговое плавное чтение с переходом на чтение словами без пропусков и перестановок букв и слогов) в темпе не менее 20 слов в минуту (без отметочного оценивания), читать осознанно, с соблюдением орфоэпических и интонационных норм (в том числе при чтении наизусть);</a:t>
            </a:r>
            <a:br>
              <a:rPr lang="ru-RU" sz="1800" dirty="0" smtClean="0"/>
            </a:br>
            <a:r>
              <a:rPr lang="ru-RU" sz="1800" dirty="0" smtClean="0"/>
              <a:t>– Понимать содержание прослушанного/прочитанного текста;</a:t>
            </a:r>
            <a:br>
              <a:rPr lang="ru-RU" sz="1800" dirty="0" smtClean="0"/>
            </a:br>
            <a:r>
              <a:rPr lang="ru-RU" sz="1800" dirty="0" smtClean="0"/>
              <a:t>– Различать и называть отдельные жанры фольклора (</a:t>
            </a:r>
            <a:r>
              <a:rPr lang="ru-RU" sz="1800" dirty="0" err="1" smtClean="0"/>
              <a:t>потешки</a:t>
            </a:r>
            <a:r>
              <a:rPr lang="ru-RU" sz="1800" dirty="0" smtClean="0"/>
              <a:t>, считалки, загадки, народные сказки) и художественной литературы (литературные сказки, рассказы, стихотворения);</a:t>
            </a:r>
            <a:br>
              <a:rPr lang="ru-RU" sz="1800" dirty="0" smtClean="0"/>
            </a:br>
            <a:r>
              <a:rPr lang="ru-RU" sz="1800" dirty="0" smtClean="0"/>
              <a:t>– Определять последовательность событий в произведении; характеризовать поступки героя, давать им положительную или отрицательную оценку; различать прозаическую и стихотворную речь; осознанно применять изученные литературные понятия для беседы о произведении;</a:t>
            </a:r>
            <a:br>
              <a:rPr lang="ru-RU" sz="1800" dirty="0" smtClean="0"/>
            </a:br>
            <a:r>
              <a:rPr lang="ru-RU" sz="1800" dirty="0" smtClean="0"/>
              <a:t>– Отвечать на вопросы о впечатлении от произведения или составлять высказывание о содержании произведения (не менее 2 предложений); подтверждать ответ примерами из текста; задавать вопросы к фактическому содержанию произведения;</a:t>
            </a:r>
            <a:br>
              <a:rPr lang="ru-RU" sz="1800" dirty="0" smtClean="0"/>
            </a:br>
            <a:r>
              <a:rPr lang="ru-RU" sz="1800" dirty="0" smtClean="0"/>
              <a:t>– Пересказывать содержание произведения с соблюдением последовательности событий, с опорой на предложенные ключевые слова, вопросы, рисунки, предложенный план; сочинять небольшие тесты по предложенному началу;</a:t>
            </a:r>
            <a:br>
              <a:rPr lang="ru-RU" sz="1800" dirty="0" smtClean="0"/>
            </a:br>
            <a:r>
              <a:rPr lang="ru-RU" sz="1800" dirty="0" smtClean="0"/>
              <a:t>– Ориентироваться в книге/учебнике по обложке, оглавлению, иллюстрациям;</a:t>
            </a:r>
            <a:br>
              <a:rPr lang="ru-RU" sz="1800" dirty="0" smtClean="0"/>
            </a:br>
            <a:r>
              <a:rPr lang="ru-RU" sz="1800" dirty="0" smtClean="0"/>
              <a:t>– Объяснять значение незнакомого слова с использованием словаря.</a:t>
            </a:r>
            <a:br>
              <a:rPr lang="ru-RU" sz="1800" dirty="0" smtClean="0"/>
            </a:br>
            <a:r>
              <a:rPr lang="ru-RU" sz="1800" dirty="0" smtClean="0"/>
              <a:t>Для себя составила таблицу.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1492" y="1436915"/>
          <a:ext cx="6905308" cy="3313901"/>
        </p:xfrm>
        <a:graphic>
          <a:graphicData uri="http://schemas.openxmlformats.org/drawingml/2006/table">
            <a:tbl>
              <a:tblPr/>
              <a:tblGrid>
                <a:gridCol w="682560"/>
                <a:gridCol w="6222748"/>
              </a:tblGrid>
              <a:tr h="41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и способ чтения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Читать вслух (использовать слоговое плавное чтение с переходом на чтение словами без пропусков и перестановок букв и слогов) в темпе не </a:t>
                      </a:r>
                      <a:r>
                        <a:rPr lang="ru-RU" sz="12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20 слов в минуту</a:t>
                      </a: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(без отметочного оценивания)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Читать вслух целыми словами без пропусков и перестановок букв и слогов в темпе </a:t>
                      </a:r>
                      <a:r>
                        <a:rPr lang="ru-RU" sz="12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</a:t>
                      </a: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слов в минуту</a:t>
                      </a: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(без отметочного оценивания)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Читать осознанно про себя и вслух целыми словами с переходом на чтение группами слов без пропусков и перестановок букв и слогов в темпе </a:t>
                      </a:r>
                      <a:r>
                        <a:rPr lang="ru-RU" sz="1200" b="1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60 слов в минуту</a:t>
                      </a: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(без отметочного оценивания)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Читать осознанно про себя, используя технику автоматизированного чтения, и вслух группами слов без пропусков и перестановок букв и слогов, в темпе </a:t>
                      </a:r>
                      <a:r>
                        <a:rPr lang="ru-RU" sz="1200" b="1" dirty="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80 слов в минуту</a:t>
                      </a:r>
                      <a:r>
                        <a:rPr lang="ru-RU" sz="1200" dirty="0">
                          <a:solidFill>
                            <a:srgbClr val="274E1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(без отметочного оценивания)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56262" y="418011"/>
            <a:ext cx="63877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74E1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 и способ чтения по классам.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74E1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rrow-to-Arro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6571" y="849091"/>
            <a:ext cx="8441341" cy="4223654"/>
          </a:xfrm>
        </p:spPr>
      </p:pic>
      <p:pic>
        <p:nvPicPr>
          <p:cNvPr id="9" name="Рисунок 8" descr="68389fcb01f220d2b6b784e28e19316d.png"/>
          <p:cNvPicPr>
            <a:picLocks noChangeAspect="1"/>
          </p:cNvPicPr>
          <p:nvPr/>
        </p:nvPicPr>
        <p:blipFill>
          <a:blip r:embed="rId4" cstate="print"/>
          <a:srcRect l="19270"/>
          <a:stretch>
            <a:fillRect/>
          </a:stretch>
        </p:blipFill>
        <p:spPr>
          <a:xfrm>
            <a:off x="228599" y="283036"/>
            <a:ext cx="3952617" cy="5366652"/>
          </a:xfrm>
          <a:prstGeom prst="rect">
            <a:avLst/>
          </a:prstGeom>
        </p:spPr>
      </p:pic>
      <p:pic>
        <p:nvPicPr>
          <p:cNvPr id="10" name="Рисунок 9" descr="68389fcb01f220d2b6b784e28e19316d.png"/>
          <p:cNvPicPr>
            <a:picLocks noChangeAspect="1"/>
          </p:cNvPicPr>
          <p:nvPr/>
        </p:nvPicPr>
        <p:blipFill>
          <a:blip r:embed="rId4" cstate="print"/>
          <a:srcRect l="19270"/>
          <a:stretch>
            <a:fillRect/>
          </a:stretch>
        </p:blipFill>
        <p:spPr>
          <a:xfrm>
            <a:off x="5475515" y="283037"/>
            <a:ext cx="3952617" cy="53666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0586" y="250376"/>
            <a:ext cx="1904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Плюсы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7771" y="250378"/>
            <a:ext cx="212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Минусы</a:t>
            </a:r>
          </a:p>
        </p:txBody>
      </p:sp>
      <p:pic>
        <p:nvPicPr>
          <p:cNvPr id="14" name="Рисунок 13" descr="mzl.bvmrutg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831" y="3800977"/>
            <a:ext cx="1152024" cy="11520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5420" y="877453"/>
            <a:ext cx="306977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Упростит контроль качества</a:t>
            </a:r>
          </a:p>
          <a:p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Почему: сейчас в ФГОС есть требования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только к предметным результатам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4-х классов.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Заместитель директора самостоятельно делит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предметные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годам обучения,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чтобы провести промежуточную аттестацию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82341" y="844795"/>
            <a:ext cx="30806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Усложнит подготовку документов</a:t>
            </a:r>
          </a:p>
          <a:p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Почему: заместителю директора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учителям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придется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переделать ООП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рабочие программы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НОО с учетом новых требований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предметным результатам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7d7bddeb6c0e19c12b5d609d7fab35a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2941" y="4640573"/>
            <a:ext cx="3341915" cy="2217427"/>
          </a:xfrm>
          <a:prstGeom prst="rect">
            <a:avLst/>
          </a:prstGeom>
        </p:spPr>
      </p:pic>
      <p:pic>
        <p:nvPicPr>
          <p:cNvPr id="18" name="Содержимое 3" descr="GAMES_icon-01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255" y="174170"/>
            <a:ext cx="1034143" cy="1066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print"/>
          <a:srcRect l="13492" t="15079" r="17302" b="52222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print"/>
          <a:srcRect t="20714" b="16250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5" cstate="print"/>
          <a:srcRect l="9188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данный момент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обновленном ФГОС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 к результатам по годам обучения для трех предметов в начальной школе: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язык, литературное чтение на родном языке и ОРКСЭ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Школьники изучают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три предмета и проходят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аттестацию по ним,  так как они входят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перечень обязательных предметов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 24.3.2 обновленного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начального общего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образования)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348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Что изменили  в обновленном  ФГОС  3 поколения начального общего образования</vt:lpstr>
      <vt:lpstr> Главные отличия  обновленного ФГОС</vt:lpstr>
      <vt:lpstr>Слайд 3</vt:lpstr>
      <vt:lpstr>Предметные результаты изучения учебного предмета «Математика» Первый год обучения Какие умения нужно сформировать: – Читать, записывать, сравнивать, упорядочивать числа от 0 до 20; – Пересчитывать различные объекты, устанавливать порядковый номер объекта; – Производить счет двойками, пятерками; осуществлять разбиение четного числа в пределах 20 пополам; – Находить числа, большие/меньшие данного числа на заданное число, выполнять разностное сравнение чисел; – Выполнять арифметические действия сложения и вычитания, в том числе с применением переместительного свойства сложения (в пределах 20 — устно и письменно); – Называть и различать компоненты и результаты действий сложения (слагаемые, сумма) и вычитания (уменьшаемое, вычитаемое, разность); знать взаимосвязь компонентов и результатов действий сложения и вычитания; – Знать и понимать переместительное свойство сложения; – Находить неизвестный компонент сложения; – Решать текстовые задачи в одно действие на сложение и вычитание: выделять условие и требование (вопрос), устанавливать зависимости между данными и искомой величиной, моделировать условие и решение (используя предметную модель, рисунок), записывать решение (в виде арифметического действия) и ответ; – Сравнивать объекты по длине, устанавливая между ними соотношение длиннее/короче (выше/ниже, шире/уже); выполнять разностное сравнение длин (больше/меньше на); – Знать и использовать единицы длины: сантиметр, дециметр и соотношение между ними; – Выполнять измерение длин реальных объектов с помощью линейки, сравнивать длины реальных объектов с помощью некоторой мерки; – Различать, называть геометрические фигуры: точку, прямую, отрезок, треугольник, прямоугольник (квадрат), круг; куб и шар; – Устанавливать между объектами соотношения: слева/справа, дальше/ближе, между, перед/за, над/под; различать право и лево с точки зрения другого человека, понимать связь между объектом и его отражением; – На нелинованной бумаге – изображать от руки и с помощью инструментов треугольник, многоугольник, круг, чертить отрезок заданной длины; на клетчатой бумаге – чертить квадрат, копировать изображения, составленные из точек и отрезков; – Распознавать верные (истинные) и неверные (ложные) элементарные логические высказывания; – Группировать (классифицировать) объекты по заданному признаку; находить и называть примеры закономерностей в ряду объектов повседневной жизни; – Различать строки и столбцы таблицы, вносить данное в ячейку таблицы, извлекать данное из таблицы; – Дополнять рисунок, схему числовыми данными; – Выполнять простейшие алгоритмы, связанные с вычислениями, измерением длины, построением геометрических фигур. </vt:lpstr>
      <vt:lpstr>Слайд 5</vt:lpstr>
      <vt:lpstr>Предметные результаты изучения учебного предмета «Литературное чтение» Первый год обучения Какие умения нужно сформировать: – Читать вслух (использовать слоговое плавное чтение с переходом на чтение словами без пропусков и перестановок букв и слогов) в темпе не менее 20 слов в минуту (без отметочного оценивания), читать осознанно, с соблюдением орфоэпических и интонационных норм (в том числе при чтении наизусть); – Понимать содержание прослушанного/прочитанного текста; – Различать и называть отдельные жанры фольклора (потешки, считалки, загадки, народные сказки) и художественной литературы (литературные сказки, рассказы, стихотворения); – Определять последовательность событий в произведении; характеризовать поступки героя, давать им положительную или отрицательную оценку; различать прозаическую и стихотворную речь; осознанно применять изученные литературные понятия для беседы о произведении; – Отвечать на вопросы о впечатлении от произведения или составлять высказывание о содержании произведения (не менее 2 предложений); подтверждать ответ примерами из текста; задавать вопросы к фактическому содержанию произведения; – Пересказывать содержание произведения с соблюдением последовательности событий, с опорой на предложенные ключевые слова, вопросы, рисунки, предложенный план; сочинять небольшие тесты по предложенному началу; – Ориентироваться в книге/учебнике по обложке, оглавлению, иллюстрациям; – Объяснять значение незнакомого слова с использованием словаря. Для себя составила таблицу.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114</cp:revision>
  <dcterms:created xsi:type="dcterms:W3CDTF">2014-11-21T11:00:06Z</dcterms:created>
  <dcterms:modified xsi:type="dcterms:W3CDTF">2020-10-13T13:34:37Z</dcterms:modified>
</cp:coreProperties>
</file>