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8" r:id="rId16"/>
    <p:sldId id="275" r:id="rId17"/>
    <p:sldId id="284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348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51989" y="746582"/>
            <a:ext cx="82880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B464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DC2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B464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DC2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B464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DC2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B464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E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B464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47980"/>
          </a:xfrm>
          <a:custGeom>
            <a:avLst/>
            <a:gdLst/>
            <a:ahLst/>
            <a:cxnLst/>
            <a:rect l="l" t="t" r="r" b="b"/>
            <a:pathLst>
              <a:path w="12192000" h="347980">
                <a:moveTo>
                  <a:pt x="0" y="347662"/>
                </a:moveTo>
                <a:lnTo>
                  <a:pt x="12192000" y="347662"/>
                </a:lnTo>
                <a:lnTo>
                  <a:pt x="12192000" y="0"/>
                </a:lnTo>
                <a:lnTo>
                  <a:pt x="0" y="0"/>
                </a:lnTo>
                <a:lnTo>
                  <a:pt x="0" y="347662"/>
                </a:lnTo>
                <a:close/>
              </a:path>
            </a:pathLst>
          </a:custGeom>
          <a:solidFill>
            <a:srgbClr val="E4E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66725"/>
            <a:ext cx="12192000" cy="6391275"/>
          </a:xfrm>
          <a:custGeom>
            <a:avLst/>
            <a:gdLst/>
            <a:ahLst/>
            <a:cxnLst/>
            <a:rect l="l" t="t" r="r" b="b"/>
            <a:pathLst>
              <a:path w="12192000" h="6391275">
                <a:moveTo>
                  <a:pt x="0" y="6391274"/>
                </a:moveTo>
                <a:lnTo>
                  <a:pt x="12192000" y="6391274"/>
                </a:lnTo>
                <a:lnTo>
                  <a:pt x="12192000" y="0"/>
                </a:lnTo>
                <a:lnTo>
                  <a:pt x="0" y="0"/>
                </a:lnTo>
                <a:lnTo>
                  <a:pt x="0" y="6391274"/>
                </a:lnTo>
                <a:close/>
              </a:path>
            </a:pathLst>
          </a:custGeom>
          <a:solidFill>
            <a:srgbClr val="E4E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7662"/>
            <a:ext cx="12188825" cy="119380"/>
          </a:xfrm>
          <a:custGeom>
            <a:avLst/>
            <a:gdLst/>
            <a:ahLst/>
            <a:cxnLst/>
            <a:rect l="l" t="t" r="r" b="b"/>
            <a:pathLst>
              <a:path w="12188825" h="119379">
                <a:moveTo>
                  <a:pt x="12188825" y="0"/>
                </a:moveTo>
                <a:lnTo>
                  <a:pt x="0" y="0"/>
                </a:lnTo>
                <a:lnTo>
                  <a:pt x="0" y="119062"/>
                </a:lnTo>
                <a:lnTo>
                  <a:pt x="12188825" y="119062"/>
                </a:lnTo>
                <a:lnTo>
                  <a:pt x="12188825" y="0"/>
                </a:lnTo>
                <a:close/>
              </a:path>
            </a:pathLst>
          </a:custGeom>
          <a:solidFill>
            <a:srgbClr val="DDC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57200"/>
            <a:ext cx="12188825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101" y="493522"/>
            <a:ext cx="11429796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DDC2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250" y="2178050"/>
            <a:ext cx="11358880" cy="412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624439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3B4643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7"/>
            <a:chOff x="0" y="0"/>
            <a:chExt cx="12192000" cy="685799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32100" y="1371600"/>
              <a:ext cx="9359900" cy="2971800"/>
            </a:xfrm>
            <a:custGeom>
              <a:avLst/>
              <a:gdLst/>
              <a:ahLst/>
              <a:cxnLst/>
              <a:rect l="l" t="t" r="r" b="b"/>
              <a:pathLst>
                <a:path w="9359900" h="2971800">
                  <a:moveTo>
                    <a:pt x="9359900" y="0"/>
                  </a:moveTo>
                  <a:lnTo>
                    <a:pt x="0" y="0"/>
                  </a:lnTo>
                  <a:lnTo>
                    <a:pt x="0" y="2971800"/>
                  </a:lnTo>
                  <a:lnTo>
                    <a:pt x="9359900" y="2971800"/>
                  </a:lnTo>
                  <a:lnTo>
                    <a:pt x="9359900" y="0"/>
                  </a:lnTo>
                  <a:close/>
                </a:path>
              </a:pathLst>
            </a:custGeom>
            <a:solidFill>
              <a:srgbClr val="E4E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2100" y="4462462"/>
              <a:ext cx="9359900" cy="1033780"/>
            </a:xfrm>
            <a:custGeom>
              <a:avLst/>
              <a:gdLst/>
              <a:ahLst/>
              <a:cxnLst/>
              <a:rect l="l" t="t" r="r" b="b"/>
              <a:pathLst>
                <a:path w="9359900" h="1033779">
                  <a:moveTo>
                    <a:pt x="9359900" y="0"/>
                  </a:moveTo>
                  <a:lnTo>
                    <a:pt x="0" y="0"/>
                  </a:lnTo>
                  <a:lnTo>
                    <a:pt x="0" y="1033462"/>
                  </a:lnTo>
                  <a:lnTo>
                    <a:pt x="9359900" y="1033462"/>
                  </a:lnTo>
                  <a:lnTo>
                    <a:pt x="9359900" y="0"/>
                  </a:lnTo>
                  <a:close/>
                </a:path>
              </a:pathLst>
            </a:custGeom>
            <a:solidFill>
              <a:srgbClr val="DDC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95800" y="2286000"/>
            <a:ext cx="6109335" cy="746423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5"/>
              </a:spcBef>
            </a:pPr>
            <a:r>
              <a:rPr sz="6600" spc="-254" smtClean="0">
                <a:solidFill>
                  <a:srgbClr val="3B4643"/>
                </a:solidFill>
                <a:latin typeface="Trebuchet MS"/>
                <a:cs typeface="Trebuchet MS"/>
              </a:rPr>
              <a:t>Lesson</a:t>
            </a:r>
            <a:r>
              <a:rPr sz="6600" spc="-345" smtClean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6600" spc="-195" smtClean="0">
                <a:solidFill>
                  <a:srgbClr val="3B4643"/>
                </a:solidFill>
                <a:latin typeface="Trebuchet MS"/>
                <a:cs typeface="Trebuchet MS"/>
              </a:rPr>
              <a:t>Study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6289" y="4555997"/>
            <a:ext cx="77597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95"/>
              </a:spcBef>
            </a:pPr>
            <a:r>
              <a:rPr sz="2200" spc="-40" smtClean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4000" spc="-120" smtClean="0">
                <a:solidFill>
                  <a:srgbClr val="3B4643"/>
                </a:solidFill>
                <a:latin typeface="Trebuchet MS"/>
                <a:cs typeface="Trebuchet MS"/>
              </a:rPr>
              <a:t>«</a:t>
            </a:r>
            <a:r>
              <a:rPr lang="ru-RU" sz="4000" spc="-120" dirty="0" smtClean="0">
                <a:solidFill>
                  <a:srgbClr val="3B4643"/>
                </a:solidFill>
                <a:latin typeface="Trebuchet MS"/>
                <a:cs typeface="Trebuchet MS"/>
              </a:rPr>
              <a:t>Исследование урока</a:t>
            </a:r>
            <a:r>
              <a:rPr sz="4000" spc="-120" smtClean="0">
                <a:solidFill>
                  <a:srgbClr val="3B4643"/>
                </a:solidFill>
                <a:latin typeface="Trebuchet MS"/>
                <a:cs typeface="Trebuchet MS"/>
              </a:rPr>
              <a:t>»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27563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91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 учитель математики МАОУ «</a:t>
            </a:r>
            <a:r>
              <a:rPr lang="ru-RU" dirty="0" err="1" smtClean="0"/>
              <a:t>Голышмановская</a:t>
            </a:r>
            <a:r>
              <a:rPr lang="ru-RU" dirty="0" smtClean="0"/>
              <a:t> СОШ </a:t>
            </a:r>
            <a:r>
              <a:rPr lang="ru-RU" smtClean="0"/>
              <a:t>№1»: </a:t>
            </a:r>
            <a:r>
              <a:rPr lang="ru-RU" dirty="0" err="1" smtClean="0"/>
              <a:t>Кожинова</a:t>
            </a:r>
            <a:r>
              <a:rPr lang="ru-RU" dirty="0" smtClean="0"/>
              <a:t> Яна Олеговна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101" y="493522"/>
            <a:ext cx="11429796" cy="1101135"/>
          </a:xfrm>
          <a:prstGeom prst="rect">
            <a:avLst/>
          </a:prstGeom>
        </p:spPr>
        <p:txBody>
          <a:bodyPr vert="horz" wrap="square" lIns="0" tIns="159131" rIns="0" bIns="0" rtlCol="0">
            <a:spAutoFit/>
          </a:bodyPr>
          <a:lstStyle/>
          <a:p>
            <a:pPr marL="467359" marR="5080" indent="-445134">
              <a:lnSpc>
                <a:spcPct val="96800"/>
              </a:lnSpc>
              <a:spcBef>
                <a:spcPts val="235"/>
              </a:spcBef>
            </a:pPr>
            <a:r>
              <a:rPr sz="3600" spc="-340" dirty="0"/>
              <a:t>Четвертый </a:t>
            </a:r>
            <a:r>
              <a:rPr sz="3600" spc="-265" dirty="0"/>
              <a:t>этап. </a:t>
            </a:r>
            <a:r>
              <a:rPr sz="2700" spc="-204" dirty="0"/>
              <a:t>Первичное </a:t>
            </a:r>
            <a:r>
              <a:rPr sz="2700" spc="-190" dirty="0"/>
              <a:t>заседание </a:t>
            </a:r>
            <a:r>
              <a:rPr sz="2700" spc="-204" dirty="0"/>
              <a:t>группы. </a:t>
            </a:r>
            <a:r>
              <a:rPr sz="2700" spc="-200" dirty="0"/>
              <a:t>Планирование </a:t>
            </a:r>
            <a:r>
              <a:rPr sz="2700" spc="-195" dirty="0"/>
              <a:t>циклов  </a:t>
            </a:r>
            <a:r>
              <a:rPr sz="2700" spc="-180" dirty="0"/>
              <a:t>уроков, подлежащих </a:t>
            </a:r>
            <a:r>
              <a:rPr sz="2700" spc="-225" dirty="0"/>
              <a:t>исследованию. </a:t>
            </a:r>
            <a:r>
              <a:rPr sz="2700" spc="-295"/>
              <a:t>Выбор </a:t>
            </a:r>
            <a:r>
              <a:rPr lang="ru-RU" sz="2700" spc="-295" dirty="0" smtClean="0"/>
              <a:t> </a:t>
            </a:r>
            <a:r>
              <a:rPr sz="2700" spc="-225" smtClean="0"/>
              <a:t>наблюдаемых</a:t>
            </a:r>
            <a:r>
              <a:rPr sz="2700" spc="195" smtClean="0"/>
              <a:t> </a:t>
            </a:r>
            <a:r>
              <a:rPr sz="2700" spc="-200" dirty="0"/>
              <a:t>учеников</a:t>
            </a:r>
            <a:r>
              <a:rPr sz="2700" spc="-200" dirty="0">
                <a:latin typeface="Trebuchet MS"/>
                <a:cs typeface="Trebuchet MS"/>
              </a:rPr>
              <a:t>.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37500" y="2478151"/>
            <a:ext cx="3482340" cy="3227705"/>
            <a:chOff x="7937500" y="2478151"/>
            <a:chExt cx="3482340" cy="3227705"/>
          </a:xfrm>
        </p:grpSpPr>
        <p:sp>
          <p:nvSpPr>
            <p:cNvPr id="4" name="object 4"/>
            <p:cNvSpPr/>
            <p:nvPr/>
          </p:nvSpPr>
          <p:spPr>
            <a:xfrm>
              <a:off x="8011668" y="3364992"/>
              <a:ext cx="3407664" cy="23408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62900" y="3316351"/>
              <a:ext cx="3352800" cy="2285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2900" y="3316351"/>
              <a:ext cx="3352800" cy="2286000"/>
            </a:xfrm>
            <a:custGeom>
              <a:avLst/>
              <a:gdLst/>
              <a:ahLst/>
              <a:cxnLst/>
              <a:rect l="l" t="t" r="r" b="b"/>
              <a:pathLst>
                <a:path w="3352800" h="2286000">
                  <a:moveTo>
                    <a:pt x="0" y="236474"/>
                  </a:moveTo>
                  <a:lnTo>
                    <a:pt x="4806" y="188792"/>
                  </a:lnTo>
                  <a:lnTo>
                    <a:pt x="18589" y="144393"/>
                  </a:lnTo>
                  <a:lnTo>
                    <a:pt x="40397" y="104223"/>
                  </a:lnTo>
                  <a:lnTo>
                    <a:pt x="69278" y="69230"/>
                  </a:lnTo>
                  <a:lnTo>
                    <a:pt x="104278" y="40364"/>
                  </a:lnTo>
                  <a:lnTo>
                    <a:pt x="144446" y="18571"/>
                  </a:lnTo>
                  <a:lnTo>
                    <a:pt x="188829" y="4800"/>
                  </a:lnTo>
                  <a:lnTo>
                    <a:pt x="236474" y="0"/>
                  </a:lnTo>
                  <a:lnTo>
                    <a:pt x="3116326" y="0"/>
                  </a:lnTo>
                  <a:lnTo>
                    <a:pt x="3163970" y="4800"/>
                  </a:lnTo>
                  <a:lnTo>
                    <a:pt x="3208353" y="18571"/>
                  </a:lnTo>
                  <a:lnTo>
                    <a:pt x="3248521" y="40364"/>
                  </a:lnTo>
                  <a:lnTo>
                    <a:pt x="3283521" y="69230"/>
                  </a:lnTo>
                  <a:lnTo>
                    <a:pt x="3312402" y="104223"/>
                  </a:lnTo>
                  <a:lnTo>
                    <a:pt x="3334210" y="144393"/>
                  </a:lnTo>
                  <a:lnTo>
                    <a:pt x="3347993" y="188792"/>
                  </a:lnTo>
                  <a:lnTo>
                    <a:pt x="3352800" y="236474"/>
                  </a:lnTo>
                  <a:lnTo>
                    <a:pt x="3352800" y="2049399"/>
                  </a:lnTo>
                  <a:lnTo>
                    <a:pt x="3347993" y="2097083"/>
                  </a:lnTo>
                  <a:lnTo>
                    <a:pt x="3334210" y="2141489"/>
                  </a:lnTo>
                  <a:lnTo>
                    <a:pt x="3312402" y="2181669"/>
                  </a:lnTo>
                  <a:lnTo>
                    <a:pt x="3283521" y="2216673"/>
                  </a:lnTo>
                  <a:lnTo>
                    <a:pt x="3248521" y="2245551"/>
                  </a:lnTo>
                  <a:lnTo>
                    <a:pt x="3208353" y="2267354"/>
                  </a:lnTo>
                  <a:lnTo>
                    <a:pt x="3163970" y="2281132"/>
                  </a:lnTo>
                  <a:lnTo>
                    <a:pt x="3116326" y="2285936"/>
                  </a:lnTo>
                  <a:lnTo>
                    <a:pt x="236474" y="2285936"/>
                  </a:lnTo>
                  <a:lnTo>
                    <a:pt x="188829" y="2281132"/>
                  </a:lnTo>
                  <a:lnTo>
                    <a:pt x="144446" y="2267354"/>
                  </a:lnTo>
                  <a:lnTo>
                    <a:pt x="104278" y="2245551"/>
                  </a:lnTo>
                  <a:lnTo>
                    <a:pt x="69278" y="2216673"/>
                  </a:lnTo>
                  <a:lnTo>
                    <a:pt x="40397" y="2181669"/>
                  </a:lnTo>
                  <a:lnTo>
                    <a:pt x="18589" y="2141489"/>
                  </a:lnTo>
                  <a:lnTo>
                    <a:pt x="4806" y="2097083"/>
                  </a:lnTo>
                  <a:lnTo>
                    <a:pt x="0" y="2049399"/>
                  </a:lnTo>
                  <a:lnTo>
                    <a:pt x="0" y="236474"/>
                  </a:lnTo>
                  <a:close/>
                </a:path>
              </a:pathLst>
            </a:custGeom>
            <a:ln w="50800">
              <a:solidFill>
                <a:srgbClr val="4497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82356" y="2552700"/>
              <a:ext cx="373379" cy="406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32826" y="2478151"/>
              <a:ext cx="370205" cy="403225"/>
            </a:xfrm>
            <a:custGeom>
              <a:avLst/>
              <a:gdLst/>
              <a:ahLst/>
              <a:cxnLst/>
              <a:rect l="l" t="t" r="r" b="b"/>
              <a:pathLst>
                <a:path w="370204" h="403225">
                  <a:moveTo>
                    <a:pt x="184150" y="0"/>
                  </a:moveTo>
                  <a:lnTo>
                    <a:pt x="142621" y="4063"/>
                  </a:lnTo>
                  <a:lnTo>
                    <a:pt x="103885" y="19303"/>
                  </a:lnTo>
                  <a:lnTo>
                    <a:pt x="70612" y="44069"/>
                  </a:lnTo>
                  <a:lnTo>
                    <a:pt x="40131" y="74549"/>
                  </a:lnTo>
                  <a:lnTo>
                    <a:pt x="17906" y="111760"/>
                  </a:lnTo>
                  <a:lnTo>
                    <a:pt x="5460" y="155956"/>
                  </a:lnTo>
                  <a:lnTo>
                    <a:pt x="0" y="201549"/>
                  </a:lnTo>
                  <a:lnTo>
                    <a:pt x="5460" y="245745"/>
                  </a:lnTo>
                  <a:lnTo>
                    <a:pt x="17906" y="289940"/>
                  </a:lnTo>
                  <a:lnTo>
                    <a:pt x="40131" y="327151"/>
                  </a:lnTo>
                  <a:lnTo>
                    <a:pt x="70612" y="359028"/>
                  </a:lnTo>
                  <a:lnTo>
                    <a:pt x="103885" y="382397"/>
                  </a:lnTo>
                  <a:lnTo>
                    <a:pt x="142621" y="397637"/>
                  </a:lnTo>
                  <a:lnTo>
                    <a:pt x="184150" y="403098"/>
                  </a:lnTo>
                  <a:lnTo>
                    <a:pt x="223012" y="399034"/>
                  </a:lnTo>
                  <a:lnTo>
                    <a:pt x="289432" y="368681"/>
                  </a:lnTo>
                  <a:lnTo>
                    <a:pt x="339344" y="313436"/>
                  </a:lnTo>
                  <a:lnTo>
                    <a:pt x="367029" y="241553"/>
                  </a:lnTo>
                  <a:lnTo>
                    <a:pt x="369824" y="201549"/>
                  </a:lnTo>
                  <a:lnTo>
                    <a:pt x="367029" y="160147"/>
                  </a:lnTo>
                  <a:lnTo>
                    <a:pt x="355980" y="121412"/>
                  </a:lnTo>
                  <a:lnTo>
                    <a:pt x="315849" y="57912"/>
                  </a:lnTo>
                  <a:lnTo>
                    <a:pt x="257555" y="1651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449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90331" y="2999232"/>
              <a:ext cx="792479" cy="1533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40675" y="2924175"/>
              <a:ext cx="790575" cy="1530350"/>
            </a:xfrm>
            <a:custGeom>
              <a:avLst/>
              <a:gdLst/>
              <a:ahLst/>
              <a:cxnLst/>
              <a:rect l="l" t="t" r="r" b="b"/>
              <a:pathLst>
                <a:path w="790575" h="1530350">
                  <a:moveTo>
                    <a:pt x="669163" y="0"/>
                  </a:moveTo>
                  <a:lnTo>
                    <a:pt x="129667" y="0"/>
                  </a:lnTo>
                  <a:lnTo>
                    <a:pt x="99314" y="6858"/>
                  </a:lnTo>
                  <a:lnTo>
                    <a:pt x="41401" y="44069"/>
                  </a:lnTo>
                  <a:lnTo>
                    <a:pt x="5460" y="103250"/>
                  </a:lnTo>
                  <a:lnTo>
                    <a:pt x="0" y="136398"/>
                  </a:lnTo>
                  <a:lnTo>
                    <a:pt x="0" y="703833"/>
                  </a:lnTo>
                  <a:lnTo>
                    <a:pt x="22098" y="747902"/>
                  </a:lnTo>
                  <a:lnTo>
                    <a:pt x="77216" y="767207"/>
                  </a:lnTo>
                  <a:lnTo>
                    <a:pt x="99314" y="765810"/>
                  </a:lnTo>
                  <a:lnTo>
                    <a:pt x="137922" y="735583"/>
                  </a:lnTo>
                  <a:lnTo>
                    <a:pt x="147574" y="699769"/>
                  </a:lnTo>
                  <a:lnTo>
                    <a:pt x="148971" y="692912"/>
                  </a:lnTo>
                  <a:lnTo>
                    <a:pt x="148971" y="228600"/>
                  </a:lnTo>
                  <a:lnTo>
                    <a:pt x="184911" y="229997"/>
                  </a:lnTo>
                  <a:lnTo>
                    <a:pt x="186308" y="1468374"/>
                  </a:lnTo>
                  <a:lnTo>
                    <a:pt x="190373" y="1478026"/>
                  </a:lnTo>
                  <a:lnTo>
                    <a:pt x="223520" y="1511045"/>
                  </a:lnTo>
                  <a:lnTo>
                    <a:pt x="260730" y="1528952"/>
                  </a:lnTo>
                  <a:lnTo>
                    <a:pt x="274574" y="1530350"/>
                  </a:lnTo>
                  <a:lnTo>
                    <a:pt x="299339" y="1530350"/>
                  </a:lnTo>
                  <a:lnTo>
                    <a:pt x="351790" y="1511045"/>
                  </a:lnTo>
                  <a:lnTo>
                    <a:pt x="380746" y="1478026"/>
                  </a:lnTo>
                  <a:lnTo>
                    <a:pt x="383540" y="1471168"/>
                  </a:lnTo>
                  <a:lnTo>
                    <a:pt x="384936" y="1468374"/>
                  </a:lnTo>
                  <a:lnTo>
                    <a:pt x="384936" y="687324"/>
                  </a:lnTo>
                  <a:lnTo>
                    <a:pt x="416686" y="687324"/>
                  </a:lnTo>
                  <a:lnTo>
                    <a:pt x="416686" y="771398"/>
                  </a:lnTo>
                  <a:lnTo>
                    <a:pt x="419480" y="812673"/>
                  </a:lnTo>
                  <a:lnTo>
                    <a:pt x="419480" y="1154302"/>
                  </a:lnTo>
                  <a:lnTo>
                    <a:pt x="420750" y="1214882"/>
                  </a:lnTo>
                  <a:lnTo>
                    <a:pt x="420750" y="1469770"/>
                  </a:lnTo>
                  <a:lnTo>
                    <a:pt x="422148" y="1478026"/>
                  </a:lnTo>
                  <a:lnTo>
                    <a:pt x="427735" y="1486281"/>
                  </a:lnTo>
                  <a:lnTo>
                    <a:pt x="434594" y="1498727"/>
                  </a:lnTo>
                  <a:lnTo>
                    <a:pt x="445643" y="1509649"/>
                  </a:lnTo>
                  <a:lnTo>
                    <a:pt x="462152" y="1519301"/>
                  </a:lnTo>
                  <a:lnTo>
                    <a:pt x="484250" y="1526158"/>
                  </a:lnTo>
                  <a:lnTo>
                    <a:pt x="513206" y="1530350"/>
                  </a:lnTo>
                  <a:lnTo>
                    <a:pt x="540893" y="1526158"/>
                  </a:lnTo>
                  <a:lnTo>
                    <a:pt x="579501" y="1509649"/>
                  </a:lnTo>
                  <a:lnTo>
                    <a:pt x="602996" y="1478026"/>
                  </a:lnTo>
                  <a:lnTo>
                    <a:pt x="607059" y="228600"/>
                  </a:lnTo>
                  <a:lnTo>
                    <a:pt x="643001" y="228600"/>
                  </a:lnTo>
                  <a:lnTo>
                    <a:pt x="643001" y="688720"/>
                  </a:lnTo>
                  <a:lnTo>
                    <a:pt x="645668" y="692912"/>
                  </a:lnTo>
                  <a:lnTo>
                    <a:pt x="647065" y="701167"/>
                  </a:lnTo>
                  <a:lnTo>
                    <a:pt x="666369" y="739648"/>
                  </a:lnTo>
                  <a:lnTo>
                    <a:pt x="717423" y="763143"/>
                  </a:lnTo>
                  <a:lnTo>
                    <a:pt x="739521" y="758951"/>
                  </a:lnTo>
                  <a:lnTo>
                    <a:pt x="756030" y="750697"/>
                  </a:lnTo>
                  <a:lnTo>
                    <a:pt x="768476" y="739648"/>
                  </a:lnTo>
                  <a:lnTo>
                    <a:pt x="776731" y="725932"/>
                  </a:lnTo>
                  <a:lnTo>
                    <a:pt x="786383" y="712088"/>
                  </a:lnTo>
                  <a:lnTo>
                    <a:pt x="790575" y="702563"/>
                  </a:lnTo>
                  <a:lnTo>
                    <a:pt x="790575" y="108838"/>
                  </a:lnTo>
                  <a:lnTo>
                    <a:pt x="774065" y="64770"/>
                  </a:lnTo>
                  <a:lnTo>
                    <a:pt x="728472" y="19303"/>
                  </a:lnTo>
                  <a:lnTo>
                    <a:pt x="698119" y="5461"/>
                  </a:lnTo>
                  <a:lnTo>
                    <a:pt x="669163" y="0"/>
                  </a:lnTo>
                  <a:close/>
                </a:path>
              </a:pathLst>
            </a:custGeom>
            <a:solidFill>
              <a:srgbClr val="449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246626" y="2478151"/>
            <a:ext cx="3481704" cy="3227705"/>
            <a:chOff x="4246626" y="2478151"/>
            <a:chExt cx="3481704" cy="3227705"/>
          </a:xfrm>
        </p:grpSpPr>
        <p:sp>
          <p:nvSpPr>
            <p:cNvPr id="12" name="object 12"/>
            <p:cNvSpPr/>
            <p:nvPr/>
          </p:nvSpPr>
          <p:spPr>
            <a:xfrm>
              <a:off x="4320540" y="3364992"/>
              <a:ext cx="3407664" cy="23408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72026" y="3316351"/>
              <a:ext cx="3352800" cy="2285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72026" y="3316351"/>
              <a:ext cx="3352800" cy="2286000"/>
            </a:xfrm>
            <a:custGeom>
              <a:avLst/>
              <a:gdLst/>
              <a:ahLst/>
              <a:cxnLst/>
              <a:rect l="l" t="t" r="r" b="b"/>
              <a:pathLst>
                <a:path w="3352800" h="2286000">
                  <a:moveTo>
                    <a:pt x="0" y="236474"/>
                  </a:moveTo>
                  <a:lnTo>
                    <a:pt x="4800" y="188792"/>
                  </a:lnTo>
                  <a:lnTo>
                    <a:pt x="18571" y="144393"/>
                  </a:lnTo>
                  <a:lnTo>
                    <a:pt x="40364" y="104223"/>
                  </a:lnTo>
                  <a:lnTo>
                    <a:pt x="69230" y="69230"/>
                  </a:lnTo>
                  <a:lnTo>
                    <a:pt x="104223" y="40364"/>
                  </a:lnTo>
                  <a:lnTo>
                    <a:pt x="144393" y="18571"/>
                  </a:lnTo>
                  <a:lnTo>
                    <a:pt x="188792" y="4800"/>
                  </a:lnTo>
                  <a:lnTo>
                    <a:pt x="236474" y="0"/>
                  </a:lnTo>
                  <a:lnTo>
                    <a:pt x="3116199" y="0"/>
                  </a:lnTo>
                  <a:lnTo>
                    <a:pt x="3163885" y="4800"/>
                  </a:lnTo>
                  <a:lnTo>
                    <a:pt x="3208297" y="18571"/>
                  </a:lnTo>
                  <a:lnTo>
                    <a:pt x="3248483" y="40364"/>
                  </a:lnTo>
                  <a:lnTo>
                    <a:pt x="3283489" y="69230"/>
                  </a:lnTo>
                  <a:lnTo>
                    <a:pt x="3312364" y="104223"/>
                  </a:lnTo>
                  <a:lnTo>
                    <a:pt x="3334154" y="144393"/>
                  </a:lnTo>
                  <a:lnTo>
                    <a:pt x="3347908" y="188792"/>
                  </a:lnTo>
                  <a:lnTo>
                    <a:pt x="3352673" y="236474"/>
                  </a:lnTo>
                  <a:lnTo>
                    <a:pt x="3352800" y="2049399"/>
                  </a:lnTo>
                  <a:lnTo>
                    <a:pt x="3347993" y="2097083"/>
                  </a:lnTo>
                  <a:lnTo>
                    <a:pt x="3334208" y="2141489"/>
                  </a:lnTo>
                  <a:lnTo>
                    <a:pt x="3312395" y="2181669"/>
                  </a:lnTo>
                  <a:lnTo>
                    <a:pt x="3283505" y="2216673"/>
                  </a:lnTo>
                  <a:lnTo>
                    <a:pt x="3248490" y="2245551"/>
                  </a:lnTo>
                  <a:lnTo>
                    <a:pt x="3208299" y="2267354"/>
                  </a:lnTo>
                  <a:lnTo>
                    <a:pt x="3163885" y="2281132"/>
                  </a:lnTo>
                  <a:lnTo>
                    <a:pt x="3116199" y="2285936"/>
                  </a:lnTo>
                  <a:lnTo>
                    <a:pt x="236474" y="2285936"/>
                  </a:lnTo>
                  <a:lnTo>
                    <a:pt x="188792" y="2281132"/>
                  </a:lnTo>
                  <a:lnTo>
                    <a:pt x="144393" y="2267354"/>
                  </a:lnTo>
                  <a:lnTo>
                    <a:pt x="104223" y="2245551"/>
                  </a:lnTo>
                  <a:lnTo>
                    <a:pt x="69230" y="2216673"/>
                  </a:lnTo>
                  <a:lnTo>
                    <a:pt x="40364" y="2181669"/>
                  </a:lnTo>
                  <a:lnTo>
                    <a:pt x="18571" y="2141489"/>
                  </a:lnTo>
                  <a:lnTo>
                    <a:pt x="4800" y="2097083"/>
                  </a:lnTo>
                  <a:lnTo>
                    <a:pt x="0" y="2049399"/>
                  </a:lnTo>
                  <a:lnTo>
                    <a:pt x="0" y="236474"/>
                  </a:lnTo>
                  <a:close/>
                </a:path>
              </a:pathLst>
            </a:custGeom>
            <a:ln w="50800">
              <a:solidFill>
                <a:srgbClr val="4497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1228" y="2552700"/>
              <a:ext cx="373379" cy="4069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41825" y="2478151"/>
              <a:ext cx="370205" cy="403225"/>
            </a:xfrm>
            <a:custGeom>
              <a:avLst/>
              <a:gdLst/>
              <a:ahLst/>
              <a:cxnLst/>
              <a:rect l="l" t="t" r="r" b="b"/>
              <a:pathLst>
                <a:path w="370204" h="403225">
                  <a:moveTo>
                    <a:pt x="184276" y="0"/>
                  </a:moveTo>
                  <a:lnTo>
                    <a:pt x="142748" y="4063"/>
                  </a:lnTo>
                  <a:lnTo>
                    <a:pt x="103886" y="19303"/>
                  </a:lnTo>
                  <a:lnTo>
                    <a:pt x="70612" y="44069"/>
                  </a:lnTo>
                  <a:lnTo>
                    <a:pt x="40132" y="74549"/>
                  </a:lnTo>
                  <a:lnTo>
                    <a:pt x="18034" y="111760"/>
                  </a:lnTo>
                  <a:lnTo>
                    <a:pt x="5587" y="155956"/>
                  </a:lnTo>
                  <a:lnTo>
                    <a:pt x="0" y="201549"/>
                  </a:lnTo>
                  <a:lnTo>
                    <a:pt x="5587" y="245745"/>
                  </a:lnTo>
                  <a:lnTo>
                    <a:pt x="18034" y="289940"/>
                  </a:lnTo>
                  <a:lnTo>
                    <a:pt x="40132" y="327151"/>
                  </a:lnTo>
                  <a:lnTo>
                    <a:pt x="70612" y="359028"/>
                  </a:lnTo>
                  <a:lnTo>
                    <a:pt x="103886" y="382397"/>
                  </a:lnTo>
                  <a:lnTo>
                    <a:pt x="142748" y="397637"/>
                  </a:lnTo>
                  <a:lnTo>
                    <a:pt x="184276" y="403098"/>
                  </a:lnTo>
                  <a:lnTo>
                    <a:pt x="223012" y="399034"/>
                  </a:lnTo>
                  <a:lnTo>
                    <a:pt x="289560" y="368681"/>
                  </a:lnTo>
                  <a:lnTo>
                    <a:pt x="339471" y="313436"/>
                  </a:lnTo>
                  <a:lnTo>
                    <a:pt x="367157" y="241553"/>
                  </a:lnTo>
                  <a:lnTo>
                    <a:pt x="369950" y="201549"/>
                  </a:lnTo>
                  <a:lnTo>
                    <a:pt x="367157" y="160147"/>
                  </a:lnTo>
                  <a:lnTo>
                    <a:pt x="355980" y="121412"/>
                  </a:lnTo>
                  <a:lnTo>
                    <a:pt x="315849" y="57912"/>
                  </a:lnTo>
                  <a:lnTo>
                    <a:pt x="257683" y="16510"/>
                  </a:lnTo>
                  <a:lnTo>
                    <a:pt x="184276" y="0"/>
                  </a:lnTo>
                  <a:close/>
                </a:path>
              </a:pathLst>
            </a:custGeom>
            <a:solidFill>
              <a:srgbClr val="449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9204" y="2999232"/>
              <a:ext cx="794003" cy="15331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49801" y="2924175"/>
              <a:ext cx="790575" cy="1530350"/>
            </a:xfrm>
            <a:custGeom>
              <a:avLst/>
              <a:gdLst/>
              <a:ahLst/>
              <a:cxnLst/>
              <a:rect l="l" t="t" r="r" b="b"/>
              <a:pathLst>
                <a:path w="790575" h="1530350">
                  <a:moveTo>
                    <a:pt x="669036" y="0"/>
                  </a:moveTo>
                  <a:lnTo>
                    <a:pt x="129666" y="0"/>
                  </a:lnTo>
                  <a:lnTo>
                    <a:pt x="99313" y="6858"/>
                  </a:lnTo>
                  <a:lnTo>
                    <a:pt x="41275" y="44069"/>
                  </a:lnTo>
                  <a:lnTo>
                    <a:pt x="5461" y="103250"/>
                  </a:lnTo>
                  <a:lnTo>
                    <a:pt x="0" y="136398"/>
                  </a:lnTo>
                  <a:lnTo>
                    <a:pt x="0" y="703833"/>
                  </a:lnTo>
                  <a:lnTo>
                    <a:pt x="21971" y="747902"/>
                  </a:lnTo>
                  <a:lnTo>
                    <a:pt x="77215" y="767207"/>
                  </a:lnTo>
                  <a:lnTo>
                    <a:pt x="99313" y="765810"/>
                  </a:lnTo>
                  <a:lnTo>
                    <a:pt x="137922" y="735583"/>
                  </a:lnTo>
                  <a:lnTo>
                    <a:pt x="147574" y="699769"/>
                  </a:lnTo>
                  <a:lnTo>
                    <a:pt x="148971" y="692912"/>
                  </a:lnTo>
                  <a:lnTo>
                    <a:pt x="148971" y="228600"/>
                  </a:lnTo>
                  <a:lnTo>
                    <a:pt x="184785" y="229997"/>
                  </a:lnTo>
                  <a:lnTo>
                    <a:pt x="186182" y="1468374"/>
                  </a:lnTo>
                  <a:lnTo>
                    <a:pt x="187578" y="1471168"/>
                  </a:lnTo>
                  <a:lnTo>
                    <a:pt x="223393" y="1511045"/>
                  </a:lnTo>
                  <a:lnTo>
                    <a:pt x="260731" y="1528952"/>
                  </a:lnTo>
                  <a:lnTo>
                    <a:pt x="274447" y="1530350"/>
                  </a:lnTo>
                  <a:lnTo>
                    <a:pt x="299338" y="1530350"/>
                  </a:lnTo>
                  <a:lnTo>
                    <a:pt x="351789" y="1511045"/>
                  </a:lnTo>
                  <a:lnTo>
                    <a:pt x="380746" y="1478026"/>
                  </a:lnTo>
                  <a:lnTo>
                    <a:pt x="383539" y="1471168"/>
                  </a:lnTo>
                  <a:lnTo>
                    <a:pt x="384937" y="1468374"/>
                  </a:lnTo>
                  <a:lnTo>
                    <a:pt x="384937" y="687324"/>
                  </a:lnTo>
                  <a:lnTo>
                    <a:pt x="416560" y="687324"/>
                  </a:lnTo>
                  <a:lnTo>
                    <a:pt x="416560" y="771398"/>
                  </a:lnTo>
                  <a:lnTo>
                    <a:pt x="419353" y="812673"/>
                  </a:lnTo>
                  <a:lnTo>
                    <a:pt x="419353" y="1154302"/>
                  </a:lnTo>
                  <a:lnTo>
                    <a:pt x="420750" y="1214882"/>
                  </a:lnTo>
                  <a:lnTo>
                    <a:pt x="420750" y="1469770"/>
                  </a:lnTo>
                  <a:lnTo>
                    <a:pt x="422148" y="1478026"/>
                  </a:lnTo>
                  <a:lnTo>
                    <a:pt x="427609" y="1486281"/>
                  </a:lnTo>
                  <a:lnTo>
                    <a:pt x="434594" y="1498727"/>
                  </a:lnTo>
                  <a:lnTo>
                    <a:pt x="445643" y="1509649"/>
                  </a:lnTo>
                  <a:lnTo>
                    <a:pt x="462152" y="1519301"/>
                  </a:lnTo>
                  <a:lnTo>
                    <a:pt x="484250" y="1526158"/>
                  </a:lnTo>
                  <a:lnTo>
                    <a:pt x="513207" y="1530350"/>
                  </a:lnTo>
                  <a:lnTo>
                    <a:pt x="540765" y="1526158"/>
                  </a:lnTo>
                  <a:lnTo>
                    <a:pt x="579374" y="1509649"/>
                  </a:lnTo>
                  <a:lnTo>
                    <a:pt x="602869" y="1478026"/>
                  </a:lnTo>
                  <a:lnTo>
                    <a:pt x="607060" y="228600"/>
                  </a:lnTo>
                  <a:lnTo>
                    <a:pt x="642874" y="228600"/>
                  </a:lnTo>
                  <a:lnTo>
                    <a:pt x="642874" y="688720"/>
                  </a:lnTo>
                  <a:lnTo>
                    <a:pt x="645668" y="692912"/>
                  </a:lnTo>
                  <a:lnTo>
                    <a:pt x="647064" y="701167"/>
                  </a:lnTo>
                  <a:lnTo>
                    <a:pt x="666369" y="739648"/>
                  </a:lnTo>
                  <a:lnTo>
                    <a:pt x="717423" y="763143"/>
                  </a:lnTo>
                  <a:lnTo>
                    <a:pt x="739521" y="758951"/>
                  </a:lnTo>
                  <a:lnTo>
                    <a:pt x="756031" y="750697"/>
                  </a:lnTo>
                  <a:lnTo>
                    <a:pt x="768476" y="739648"/>
                  </a:lnTo>
                  <a:lnTo>
                    <a:pt x="776732" y="725932"/>
                  </a:lnTo>
                  <a:lnTo>
                    <a:pt x="786384" y="712088"/>
                  </a:lnTo>
                  <a:lnTo>
                    <a:pt x="790575" y="702563"/>
                  </a:lnTo>
                  <a:lnTo>
                    <a:pt x="790575" y="108838"/>
                  </a:lnTo>
                  <a:lnTo>
                    <a:pt x="773938" y="64770"/>
                  </a:lnTo>
                  <a:lnTo>
                    <a:pt x="728472" y="19303"/>
                  </a:lnTo>
                  <a:lnTo>
                    <a:pt x="698119" y="5461"/>
                  </a:lnTo>
                  <a:lnTo>
                    <a:pt x="669036" y="0"/>
                  </a:lnTo>
                  <a:close/>
                </a:path>
              </a:pathLst>
            </a:custGeom>
            <a:solidFill>
              <a:srgbClr val="449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12775" y="2478151"/>
            <a:ext cx="3481070" cy="3227705"/>
            <a:chOff x="612775" y="2478151"/>
            <a:chExt cx="3481070" cy="3227705"/>
          </a:xfrm>
        </p:grpSpPr>
        <p:sp>
          <p:nvSpPr>
            <p:cNvPr id="20" name="object 20"/>
            <p:cNvSpPr/>
            <p:nvPr/>
          </p:nvSpPr>
          <p:spPr>
            <a:xfrm>
              <a:off x="687323" y="3364992"/>
              <a:ext cx="3406140" cy="23408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8175" y="3316351"/>
              <a:ext cx="3352800" cy="22859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8175" y="3316351"/>
              <a:ext cx="3352800" cy="2286000"/>
            </a:xfrm>
            <a:custGeom>
              <a:avLst/>
              <a:gdLst/>
              <a:ahLst/>
              <a:cxnLst/>
              <a:rect l="l" t="t" r="r" b="b"/>
              <a:pathLst>
                <a:path w="3352800" h="2286000">
                  <a:moveTo>
                    <a:pt x="0" y="236474"/>
                  </a:moveTo>
                  <a:lnTo>
                    <a:pt x="4805" y="188792"/>
                  </a:lnTo>
                  <a:lnTo>
                    <a:pt x="18588" y="144393"/>
                  </a:lnTo>
                  <a:lnTo>
                    <a:pt x="40397" y="104223"/>
                  </a:lnTo>
                  <a:lnTo>
                    <a:pt x="69281" y="69230"/>
                  </a:lnTo>
                  <a:lnTo>
                    <a:pt x="104288" y="40364"/>
                  </a:lnTo>
                  <a:lnTo>
                    <a:pt x="144468" y="18571"/>
                  </a:lnTo>
                  <a:lnTo>
                    <a:pt x="188868" y="4800"/>
                  </a:lnTo>
                  <a:lnTo>
                    <a:pt x="236537" y="0"/>
                  </a:lnTo>
                  <a:lnTo>
                    <a:pt x="3116326" y="0"/>
                  </a:lnTo>
                  <a:lnTo>
                    <a:pt x="3163970" y="4800"/>
                  </a:lnTo>
                  <a:lnTo>
                    <a:pt x="3208353" y="18571"/>
                  </a:lnTo>
                  <a:lnTo>
                    <a:pt x="3248521" y="40364"/>
                  </a:lnTo>
                  <a:lnTo>
                    <a:pt x="3283521" y="69230"/>
                  </a:lnTo>
                  <a:lnTo>
                    <a:pt x="3312402" y="104223"/>
                  </a:lnTo>
                  <a:lnTo>
                    <a:pt x="3334210" y="144393"/>
                  </a:lnTo>
                  <a:lnTo>
                    <a:pt x="3347993" y="188792"/>
                  </a:lnTo>
                  <a:lnTo>
                    <a:pt x="3352800" y="236474"/>
                  </a:lnTo>
                  <a:lnTo>
                    <a:pt x="3352800" y="2049399"/>
                  </a:lnTo>
                  <a:lnTo>
                    <a:pt x="3347993" y="2097083"/>
                  </a:lnTo>
                  <a:lnTo>
                    <a:pt x="3334210" y="2141489"/>
                  </a:lnTo>
                  <a:lnTo>
                    <a:pt x="3312402" y="2181669"/>
                  </a:lnTo>
                  <a:lnTo>
                    <a:pt x="3283521" y="2216673"/>
                  </a:lnTo>
                  <a:lnTo>
                    <a:pt x="3248521" y="2245551"/>
                  </a:lnTo>
                  <a:lnTo>
                    <a:pt x="3208353" y="2267354"/>
                  </a:lnTo>
                  <a:lnTo>
                    <a:pt x="3163970" y="2281132"/>
                  </a:lnTo>
                  <a:lnTo>
                    <a:pt x="3116326" y="2285936"/>
                  </a:lnTo>
                  <a:lnTo>
                    <a:pt x="236537" y="2285936"/>
                  </a:lnTo>
                  <a:lnTo>
                    <a:pt x="188868" y="2281132"/>
                  </a:lnTo>
                  <a:lnTo>
                    <a:pt x="144468" y="2267354"/>
                  </a:lnTo>
                  <a:lnTo>
                    <a:pt x="104288" y="2245551"/>
                  </a:lnTo>
                  <a:lnTo>
                    <a:pt x="69281" y="2216673"/>
                  </a:lnTo>
                  <a:lnTo>
                    <a:pt x="40397" y="2181669"/>
                  </a:lnTo>
                  <a:lnTo>
                    <a:pt x="18588" y="2141489"/>
                  </a:lnTo>
                  <a:lnTo>
                    <a:pt x="4805" y="2097083"/>
                  </a:lnTo>
                  <a:lnTo>
                    <a:pt x="0" y="2049399"/>
                  </a:lnTo>
                  <a:lnTo>
                    <a:pt x="0" y="236474"/>
                  </a:lnTo>
                  <a:close/>
                </a:path>
              </a:pathLst>
            </a:custGeom>
            <a:ln w="50800">
              <a:solidFill>
                <a:srgbClr val="4497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011" y="2552700"/>
              <a:ext cx="371856" cy="4069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8037" y="2478151"/>
              <a:ext cx="370205" cy="403225"/>
            </a:xfrm>
            <a:custGeom>
              <a:avLst/>
              <a:gdLst/>
              <a:ahLst/>
              <a:cxnLst/>
              <a:rect l="l" t="t" r="r" b="b"/>
              <a:pathLst>
                <a:path w="370205" h="403225">
                  <a:moveTo>
                    <a:pt x="184251" y="0"/>
                  </a:moveTo>
                  <a:lnTo>
                    <a:pt x="142697" y="4063"/>
                  </a:lnTo>
                  <a:lnTo>
                    <a:pt x="103898" y="19303"/>
                  </a:lnTo>
                  <a:lnTo>
                    <a:pt x="70650" y="44069"/>
                  </a:lnTo>
                  <a:lnTo>
                    <a:pt x="40170" y="74549"/>
                  </a:lnTo>
                  <a:lnTo>
                    <a:pt x="18008" y="111760"/>
                  </a:lnTo>
                  <a:lnTo>
                    <a:pt x="5537" y="155956"/>
                  </a:lnTo>
                  <a:lnTo>
                    <a:pt x="0" y="201549"/>
                  </a:lnTo>
                  <a:lnTo>
                    <a:pt x="5537" y="245745"/>
                  </a:lnTo>
                  <a:lnTo>
                    <a:pt x="18008" y="289940"/>
                  </a:lnTo>
                  <a:lnTo>
                    <a:pt x="40170" y="327151"/>
                  </a:lnTo>
                  <a:lnTo>
                    <a:pt x="70650" y="359028"/>
                  </a:lnTo>
                  <a:lnTo>
                    <a:pt x="103898" y="382397"/>
                  </a:lnTo>
                  <a:lnTo>
                    <a:pt x="142697" y="397637"/>
                  </a:lnTo>
                  <a:lnTo>
                    <a:pt x="184251" y="403098"/>
                  </a:lnTo>
                  <a:lnTo>
                    <a:pt x="223037" y="399034"/>
                  </a:lnTo>
                  <a:lnTo>
                    <a:pt x="289534" y="368681"/>
                  </a:lnTo>
                  <a:lnTo>
                    <a:pt x="339407" y="313436"/>
                  </a:lnTo>
                  <a:lnTo>
                    <a:pt x="367118" y="241553"/>
                  </a:lnTo>
                  <a:lnTo>
                    <a:pt x="369887" y="201549"/>
                  </a:lnTo>
                  <a:lnTo>
                    <a:pt x="367118" y="160147"/>
                  </a:lnTo>
                  <a:lnTo>
                    <a:pt x="356031" y="121412"/>
                  </a:lnTo>
                  <a:lnTo>
                    <a:pt x="315861" y="57912"/>
                  </a:lnTo>
                  <a:lnTo>
                    <a:pt x="257670" y="16510"/>
                  </a:lnTo>
                  <a:lnTo>
                    <a:pt x="184251" y="0"/>
                  </a:lnTo>
                  <a:close/>
                </a:path>
              </a:pathLst>
            </a:custGeom>
            <a:solidFill>
              <a:srgbClr val="449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5988" y="2999232"/>
              <a:ext cx="792480" cy="15331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5950" y="2924175"/>
              <a:ext cx="790575" cy="1530350"/>
            </a:xfrm>
            <a:custGeom>
              <a:avLst/>
              <a:gdLst/>
              <a:ahLst/>
              <a:cxnLst/>
              <a:rect l="l" t="t" r="r" b="b"/>
              <a:pathLst>
                <a:path w="790575" h="1530350">
                  <a:moveTo>
                    <a:pt x="669163" y="0"/>
                  </a:moveTo>
                  <a:lnTo>
                    <a:pt x="129692" y="0"/>
                  </a:lnTo>
                  <a:lnTo>
                    <a:pt x="99339" y="6858"/>
                  </a:lnTo>
                  <a:lnTo>
                    <a:pt x="41389" y="44069"/>
                  </a:lnTo>
                  <a:lnTo>
                    <a:pt x="5524" y="103250"/>
                  </a:lnTo>
                  <a:lnTo>
                    <a:pt x="0" y="136398"/>
                  </a:lnTo>
                  <a:lnTo>
                    <a:pt x="0" y="703833"/>
                  </a:lnTo>
                  <a:lnTo>
                    <a:pt x="22072" y="747902"/>
                  </a:lnTo>
                  <a:lnTo>
                    <a:pt x="77266" y="767207"/>
                  </a:lnTo>
                  <a:lnTo>
                    <a:pt x="99339" y="765810"/>
                  </a:lnTo>
                  <a:lnTo>
                    <a:pt x="137972" y="735583"/>
                  </a:lnTo>
                  <a:lnTo>
                    <a:pt x="147624" y="699769"/>
                  </a:lnTo>
                  <a:lnTo>
                    <a:pt x="149009" y="692912"/>
                  </a:lnTo>
                  <a:lnTo>
                    <a:pt x="149009" y="228600"/>
                  </a:lnTo>
                  <a:lnTo>
                    <a:pt x="184886" y="229997"/>
                  </a:lnTo>
                  <a:lnTo>
                    <a:pt x="186258" y="1468374"/>
                  </a:lnTo>
                  <a:lnTo>
                    <a:pt x="187642" y="1471168"/>
                  </a:lnTo>
                  <a:lnTo>
                    <a:pt x="223507" y="1511045"/>
                  </a:lnTo>
                  <a:lnTo>
                    <a:pt x="260769" y="1528952"/>
                  </a:lnTo>
                  <a:lnTo>
                    <a:pt x="274561" y="1530350"/>
                  </a:lnTo>
                  <a:lnTo>
                    <a:pt x="299402" y="1530350"/>
                  </a:lnTo>
                  <a:lnTo>
                    <a:pt x="351828" y="1511045"/>
                  </a:lnTo>
                  <a:lnTo>
                    <a:pt x="380796" y="1478026"/>
                  </a:lnTo>
                  <a:lnTo>
                    <a:pt x="383565" y="1471168"/>
                  </a:lnTo>
                  <a:lnTo>
                    <a:pt x="384937" y="1468374"/>
                  </a:lnTo>
                  <a:lnTo>
                    <a:pt x="384937" y="687324"/>
                  </a:lnTo>
                  <a:lnTo>
                    <a:pt x="416674" y="687324"/>
                  </a:lnTo>
                  <a:lnTo>
                    <a:pt x="416674" y="771398"/>
                  </a:lnTo>
                  <a:lnTo>
                    <a:pt x="419430" y="812673"/>
                  </a:lnTo>
                  <a:lnTo>
                    <a:pt x="419430" y="1154302"/>
                  </a:lnTo>
                  <a:lnTo>
                    <a:pt x="420814" y="1214882"/>
                  </a:lnTo>
                  <a:lnTo>
                    <a:pt x="420814" y="1469770"/>
                  </a:lnTo>
                  <a:lnTo>
                    <a:pt x="422186" y="1478026"/>
                  </a:lnTo>
                  <a:lnTo>
                    <a:pt x="427710" y="1486281"/>
                  </a:lnTo>
                  <a:lnTo>
                    <a:pt x="434606" y="1498727"/>
                  </a:lnTo>
                  <a:lnTo>
                    <a:pt x="445643" y="1509649"/>
                  </a:lnTo>
                  <a:lnTo>
                    <a:pt x="462203" y="1519301"/>
                  </a:lnTo>
                  <a:lnTo>
                    <a:pt x="484276" y="1526158"/>
                  </a:lnTo>
                  <a:lnTo>
                    <a:pt x="513257" y="1530350"/>
                  </a:lnTo>
                  <a:lnTo>
                    <a:pt x="540842" y="1526158"/>
                  </a:lnTo>
                  <a:lnTo>
                    <a:pt x="579475" y="1509649"/>
                  </a:lnTo>
                  <a:lnTo>
                    <a:pt x="602932" y="1478026"/>
                  </a:lnTo>
                  <a:lnTo>
                    <a:pt x="607072" y="228600"/>
                  </a:lnTo>
                  <a:lnTo>
                    <a:pt x="642950" y="228600"/>
                  </a:lnTo>
                  <a:lnTo>
                    <a:pt x="642950" y="688720"/>
                  </a:lnTo>
                  <a:lnTo>
                    <a:pt x="645706" y="692912"/>
                  </a:lnTo>
                  <a:lnTo>
                    <a:pt x="647090" y="701167"/>
                  </a:lnTo>
                  <a:lnTo>
                    <a:pt x="666369" y="739648"/>
                  </a:lnTo>
                  <a:lnTo>
                    <a:pt x="717422" y="763143"/>
                  </a:lnTo>
                  <a:lnTo>
                    <a:pt x="739521" y="758951"/>
                  </a:lnTo>
                  <a:lnTo>
                    <a:pt x="756031" y="750697"/>
                  </a:lnTo>
                  <a:lnTo>
                    <a:pt x="768477" y="739648"/>
                  </a:lnTo>
                  <a:lnTo>
                    <a:pt x="776732" y="725932"/>
                  </a:lnTo>
                  <a:lnTo>
                    <a:pt x="786384" y="712088"/>
                  </a:lnTo>
                  <a:lnTo>
                    <a:pt x="790575" y="702563"/>
                  </a:lnTo>
                  <a:lnTo>
                    <a:pt x="790575" y="108838"/>
                  </a:lnTo>
                  <a:lnTo>
                    <a:pt x="774065" y="64770"/>
                  </a:lnTo>
                  <a:lnTo>
                    <a:pt x="728472" y="19303"/>
                  </a:lnTo>
                  <a:lnTo>
                    <a:pt x="698119" y="5461"/>
                  </a:lnTo>
                  <a:lnTo>
                    <a:pt x="669163" y="0"/>
                  </a:lnTo>
                  <a:close/>
                </a:path>
              </a:pathLst>
            </a:custGeom>
            <a:solidFill>
              <a:srgbClr val="449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05051" y="3330320"/>
            <a:ext cx="17449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186690" algn="ctr">
              <a:lnSpc>
                <a:spcPct val="100000"/>
              </a:lnSpc>
              <a:spcBef>
                <a:spcPts val="100"/>
              </a:spcBef>
            </a:pPr>
            <a:r>
              <a:rPr sz="2400" spc="-175" smtClean="0">
                <a:solidFill>
                  <a:srgbClr val="3B4643"/>
                </a:solidFill>
                <a:latin typeface="Trebuchet MS"/>
                <a:cs typeface="Trebuchet MS"/>
              </a:rPr>
              <a:t>У</a:t>
            </a:r>
            <a:r>
              <a:rPr sz="2400" spc="-85" smtClean="0">
                <a:solidFill>
                  <a:srgbClr val="3B4643"/>
                </a:solidFill>
                <a:latin typeface="Trebuchet MS"/>
                <a:cs typeface="Trebuchet MS"/>
              </a:rPr>
              <a:t>ча</a:t>
            </a:r>
            <a:r>
              <a:rPr sz="2400" spc="-120" smtClean="0">
                <a:solidFill>
                  <a:srgbClr val="3B4643"/>
                </a:solidFill>
                <a:latin typeface="Trebuchet MS"/>
                <a:cs typeface="Trebuchet MS"/>
              </a:rPr>
              <a:t>щ</a:t>
            </a:r>
            <a:r>
              <a:rPr sz="2400" spc="-130" smtClean="0">
                <a:solidFill>
                  <a:srgbClr val="3B4643"/>
                </a:solidFill>
                <a:latin typeface="Trebuchet MS"/>
                <a:cs typeface="Trebuchet MS"/>
              </a:rPr>
              <a:t>ийс,  </a:t>
            </a:r>
            <a:r>
              <a:rPr sz="2400" spc="-60" dirty="0">
                <a:solidFill>
                  <a:srgbClr val="3B4643"/>
                </a:solidFill>
                <a:latin typeface="Trebuchet MS"/>
                <a:cs typeface="Trebuchet MS"/>
              </a:rPr>
              <a:t>имеющий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4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Arial"/>
                <a:cs typeface="Arial"/>
              </a:rPr>
              <a:t>высокие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5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Arial"/>
                <a:cs typeface="Arial"/>
              </a:rPr>
              <a:t>показатели</a:t>
            </a:r>
            <a:r>
              <a:rPr sz="2400" b="1" u="heavy" spc="-18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9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Arial"/>
                <a:cs typeface="Arial"/>
              </a:rPr>
              <a:t>в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Arial"/>
                <a:cs typeface="Arial"/>
              </a:rPr>
              <a:t>овладении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60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Arial"/>
                <a:cs typeface="Arial"/>
              </a:rPr>
              <a:t>предметом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10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5270119" y="3308095"/>
            <a:ext cx="16967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163195" indent="-26034">
              <a:lnSpc>
                <a:spcPct val="100000"/>
              </a:lnSpc>
              <a:spcBef>
                <a:spcPts val="100"/>
              </a:spcBef>
            </a:pPr>
            <a:r>
              <a:rPr sz="2400" spc="-175" smtClean="0">
                <a:solidFill>
                  <a:srgbClr val="3B4643"/>
                </a:solidFill>
                <a:latin typeface="Trebuchet MS"/>
                <a:cs typeface="Trebuchet MS"/>
              </a:rPr>
              <a:t>У</a:t>
            </a:r>
            <a:r>
              <a:rPr sz="2400" spc="-85" smtClean="0">
                <a:solidFill>
                  <a:srgbClr val="3B4643"/>
                </a:solidFill>
                <a:latin typeface="Trebuchet MS"/>
                <a:cs typeface="Trebuchet MS"/>
              </a:rPr>
              <a:t>ча</a:t>
            </a:r>
            <a:r>
              <a:rPr sz="2400" spc="-120" smtClean="0">
                <a:solidFill>
                  <a:srgbClr val="3B4643"/>
                </a:solidFill>
                <a:latin typeface="Trebuchet MS"/>
                <a:cs typeface="Trebuchet MS"/>
              </a:rPr>
              <a:t>щ</a:t>
            </a:r>
            <a:r>
              <a:rPr sz="2400" spc="-130" smtClean="0">
                <a:solidFill>
                  <a:srgbClr val="3B4643"/>
                </a:solidFill>
                <a:latin typeface="Trebuchet MS"/>
                <a:cs typeface="Trebuchet MS"/>
              </a:rPr>
              <a:t>ийс,  </a:t>
            </a:r>
            <a:r>
              <a:rPr sz="2400" spc="-60" dirty="0">
                <a:solidFill>
                  <a:srgbClr val="3B4643"/>
                </a:solidFill>
                <a:latin typeface="Trebuchet MS"/>
                <a:cs typeface="Trebuchet MS"/>
              </a:rPr>
              <a:t>имеющий</a:t>
            </a:r>
            <a:endParaRPr sz="2400">
              <a:latin typeface="Trebuchet MS"/>
              <a:cs typeface="Trebuchet MS"/>
            </a:endParaRPr>
          </a:p>
          <a:p>
            <a:pPr marL="293370">
              <a:lnSpc>
                <a:spcPct val="100000"/>
              </a:lnSpc>
            </a:pPr>
            <a:r>
              <a:rPr sz="2400" u="heavy" spc="-60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Arial"/>
                <a:cs typeface="Arial"/>
              </a:rPr>
              <a:t>средние</a:t>
            </a:r>
            <a:endParaRPr sz="2400">
              <a:latin typeface="Arial"/>
              <a:cs typeface="Arial"/>
            </a:endParaRPr>
          </a:p>
          <a:p>
            <a:pPr marL="139065" marR="5080" indent="-127000">
              <a:lnSpc>
                <a:spcPct val="100000"/>
              </a:lnSpc>
            </a:pPr>
            <a:r>
              <a:rPr sz="2400" spc="-110" dirty="0">
                <a:solidFill>
                  <a:srgbClr val="3B4643"/>
                </a:solidFill>
                <a:latin typeface="Trebuchet MS"/>
                <a:cs typeface="Trebuchet MS"/>
              </a:rPr>
              <a:t>показатели</a:t>
            </a:r>
            <a:r>
              <a:rPr sz="2400" spc="-250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3B4643"/>
                </a:solidFill>
                <a:latin typeface="Trebuchet MS"/>
                <a:cs typeface="Trebuchet MS"/>
              </a:rPr>
              <a:t>в  </a:t>
            </a:r>
            <a:r>
              <a:rPr sz="2400" spc="-85" dirty="0">
                <a:solidFill>
                  <a:srgbClr val="3B4643"/>
                </a:solidFill>
                <a:latin typeface="Trebuchet MS"/>
                <a:cs typeface="Trebuchet MS"/>
              </a:rPr>
              <a:t>овладении  </a:t>
            </a:r>
            <a:r>
              <a:rPr sz="2400" spc="-90" dirty="0">
                <a:solidFill>
                  <a:srgbClr val="3B4643"/>
                </a:solidFill>
                <a:latin typeface="Trebuchet MS"/>
                <a:cs typeface="Trebuchet MS"/>
              </a:rPr>
              <a:t>предметов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49639" y="3296869"/>
            <a:ext cx="150050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solidFill>
                  <a:srgbClr val="3B4643"/>
                </a:solidFill>
                <a:latin typeface="Trebuchet MS"/>
                <a:cs typeface="Trebuchet MS"/>
              </a:rPr>
              <a:t>Учащийся,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spc="-60" dirty="0">
                <a:solidFill>
                  <a:srgbClr val="3B4643"/>
                </a:solidFill>
                <a:latin typeface="Trebuchet MS"/>
                <a:cs typeface="Trebuchet MS"/>
              </a:rPr>
              <a:t>имеющий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u="heavy" spc="-59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Arial"/>
                <a:cs typeface="Arial"/>
              </a:rPr>
              <a:t>низкие</a:t>
            </a:r>
            <a:endParaRPr sz="2400">
              <a:latin typeface="Arial"/>
              <a:cs typeface="Arial"/>
            </a:endParaRPr>
          </a:p>
          <a:p>
            <a:pPr marL="12700" marR="5080" indent="7620" algn="just">
              <a:lnSpc>
                <a:spcPct val="100000"/>
              </a:lnSpc>
            </a:pPr>
            <a:r>
              <a:rPr sz="2400" spc="-110" dirty="0">
                <a:solidFill>
                  <a:srgbClr val="3B4643"/>
                </a:solidFill>
                <a:latin typeface="Trebuchet MS"/>
                <a:cs typeface="Trebuchet MS"/>
              </a:rPr>
              <a:t>показатели  </a:t>
            </a:r>
            <a:r>
              <a:rPr sz="2400" spc="-85" dirty="0">
                <a:solidFill>
                  <a:srgbClr val="3B4643"/>
                </a:solidFill>
                <a:latin typeface="Trebuchet MS"/>
                <a:cs typeface="Trebuchet MS"/>
              </a:rPr>
              <a:t>овладении  </a:t>
            </a:r>
            <a:r>
              <a:rPr sz="2400" spc="-90" dirty="0">
                <a:solidFill>
                  <a:srgbClr val="3B4643"/>
                </a:solidFill>
                <a:latin typeface="Trebuchet MS"/>
                <a:cs typeface="Trebuchet MS"/>
              </a:rPr>
              <a:t>пр</a:t>
            </a:r>
            <a:r>
              <a:rPr sz="2400" spc="-120" dirty="0">
                <a:solidFill>
                  <a:srgbClr val="3B4643"/>
                </a:solidFill>
                <a:latin typeface="Trebuchet MS"/>
                <a:cs typeface="Trebuchet MS"/>
              </a:rPr>
              <a:t>е</a:t>
            </a:r>
            <a:r>
              <a:rPr sz="2400" spc="-100" dirty="0">
                <a:solidFill>
                  <a:srgbClr val="3B4643"/>
                </a:solidFill>
                <a:latin typeface="Trebuchet MS"/>
                <a:cs typeface="Trebuchet MS"/>
              </a:rPr>
              <a:t>дме</a:t>
            </a:r>
            <a:r>
              <a:rPr sz="2400" spc="-105" dirty="0">
                <a:solidFill>
                  <a:srgbClr val="3B4643"/>
                </a:solidFill>
                <a:latin typeface="Trebuchet MS"/>
                <a:cs typeface="Trebuchet MS"/>
              </a:rPr>
              <a:t>т</a:t>
            </a:r>
            <a:r>
              <a:rPr sz="2400" spc="-25" dirty="0">
                <a:solidFill>
                  <a:srgbClr val="3B4643"/>
                </a:solidFill>
                <a:latin typeface="Trebuchet MS"/>
                <a:cs typeface="Trebuchet MS"/>
              </a:rPr>
              <a:t>ом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989" y="746582"/>
            <a:ext cx="9050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5" dirty="0"/>
              <a:t>Карта анализа </a:t>
            </a:r>
            <a:r>
              <a:rPr sz="4400" spc="-380" dirty="0"/>
              <a:t>деятельности</a:t>
            </a:r>
            <a:r>
              <a:rPr sz="4400" spc="-180" dirty="0"/>
              <a:t> </a:t>
            </a:r>
            <a:r>
              <a:rPr sz="4400" spc="-270" dirty="0"/>
              <a:t>ученика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11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1950" y="2305050"/>
          <a:ext cx="11406502" cy="4188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634"/>
                <a:gridCol w="2555240"/>
                <a:gridCol w="1506854"/>
                <a:gridCol w="2332989"/>
                <a:gridCol w="2472690"/>
                <a:gridCol w="2030095"/>
              </a:tblGrid>
              <a:tr h="105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 marL="6813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204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r>
                        <a:rPr sz="2000" b="1" spc="-150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2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урока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80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Активность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5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Проявление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1445" marR="122555" algn="ctr">
                        <a:lnSpc>
                          <a:spcPct val="114999"/>
                        </a:lnSpc>
                      </a:pPr>
                      <a:r>
                        <a:rPr sz="2000" b="1" spc="-3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000" b="1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ом</a:t>
                      </a:r>
                      <a:r>
                        <a:rPr sz="2000" b="1" spc="-1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2000" b="1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уни</a:t>
                      </a:r>
                      <a:r>
                        <a:rPr sz="2000" b="1" spc="-2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000" b="1" spc="-20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000" b="1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ти</a:t>
                      </a:r>
                      <a:r>
                        <a:rPr sz="2000" b="1" spc="-10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000" b="1" spc="-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ных  </a:t>
                      </a:r>
                      <a:r>
                        <a:rPr sz="2000" b="1" spc="-17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навыков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8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Объективность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83870" marR="475615" indent="71120">
                        <a:lnSpc>
                          <a:spcPct val="114999"/>
                        </a:lnSpc>
                      </a:pPr>
                      <a:r>
                        <a:rPr sz="2000" b="1" spc="-12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самооценки  </a:t>
                      </a:r>
                      <a:r>
                        <a:rPr sz="2000" b="1" spc="-1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2000" b="1" spc="-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ея</a:t>
                      </a:r>
                      <a:r>
                        <a:rPr sz="2000" b="1" spc="-20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spc="-40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000" b="1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льн</a:t>
                      </a:r>
                      <a:r>
                        <a:rPr sz="2000" b="1" spc="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spc="-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сти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2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Примечание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</a:tr>
              <a:tr h="83743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80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90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Целеполагание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</a:tr>
              <a:tr h="117856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180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2.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70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Проверка</a:t>
                      </a:r>
                      <a:r>
                        <a:rPr sz="2000" spc="-215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0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домашнего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65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задания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8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8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8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8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8F4E8"/>
                    </a:solidFill>
                  </a:tcPr>
                </a:tc>
              </a:tr>
              <a:tr h="80600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180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3.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…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B4643"/>
                      </a:solidFill>
                      <a:prstDash val="solid"/>
                    </a:lnL>
                    <a:lnR w="38100">
                      <a:solidFill>
                        <a:srgbClr val="3B4643"/>
                      </a:solidFill>
                      <a:prstDash val="solid"/>
                    </a:lnR>
                    <a:lnT w="38100">
                      <a:solidFill>
                        <a:srgbClr val="3B4643"/>
                      </a:solidFill>
                      <a:prstDash val="solid"/>
                    </a:lnT>
                    <a:lnB w="38100">
                      <a:solidFill>
                        <a:srgbClr val="3B4643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6401" y="88836"/>
            <a:ext cx="7599299" cy="6656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1686" y="746582"/>
            <a:ext cx="24657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90" dirty="0"/>
              <a:t>Интервью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13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9250" y="2178050"/>
          <a:ext cx="11339195" cy="4114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9920"/>
                <a:gridCol w="5629275"/>
              </a:tblGrid>
              <a:tr h="51206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="1" spc="-220" dirty="0">
                          <a:solidFill>
                            <a:srgbClr val="3B4643"/>
                          </a:solidFill>
                          <a:latin typeface="Trebuchet MS"/>
                          <a:cs typeface="Trebuchet MS"/>
                        </a:rPr>
                        <a:t>1. </a:t>
                      </a:r>
                      <a:r>
                        <a:rPr sz="2400" b="1" spc="-210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Понравился </a:t>
                      </a:r>
                      <a:r>
                        <a:rPr sz="2400" b="1" spc="-200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ли </a:t>
                      </a:r>
                      <a:r>
                        <a:rPr sz="2400" b="1" spc="-18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тебе</a:t>
                      </a:r>
                      <a:r>
                        <a:rPr sz="2400" b="1" spc="2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8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урок?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E4E6DA"/>
                      </a:solidFill>
                      <a:prstDash val="solid"/>
                    </a:lnL>
                    <a:lnR w="12700">
                      <a:solidFill>
                        <a:srgbClr val="E4E6DA"/>
                      </a:solidFill>
                      <a:prstDash val="solid"/>
                    </a:lnR>
                    <a:lnT w="12700">
                      <a:solidFill>
                        <a:srgbClr val="E4E6DA"/>
                      </a:solidFill>
                      <a:prstDash val="solid"/>
                    </a:lnT>
                    <a:lnB w="12700">
                      <a:solidFill>
                        <a:srgbClr val="E4E6DA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4E6DA"/>
                      </a:solidFill>
                      <a:prstDash val="solid"/>
                    </a:lnL>
                    <a:lnR w="12700">
                      <a:solidFill>
                        <a:srgbClr val="E4E6DA"/>
                      </a:solidFill>
                      <a:prstDash val="solid"/>
                    </a:lnR>
                    <a:lnT w="12700">
                      <a:solidFill>
                        <a:srgbClr val="E4E6DA"/>
                      </a:solidFill>
                      <a:prstDash val="solid"/>
                    </a:lnT>
                    <a:lnB w="12700">
                      <a:solidFill>
                        <a:srgbClr val="E4E6DA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</a:tr>
              <a:tr h="10562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="1" spc="-7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400" b="1" spc="-75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lang="ru-RU" sz="2400" b="1" spc="-240" dirty="0" smtClean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Что</a:t>
                      </a:r>
                      <a:r>
                        <a:rPr lang="ru-RU" sz="2400" b="1" spc="-240" baseline="0" dirty="0" smtClean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 больше тебе понравилось на уроке?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E4E6DA"/>
                      </a:solidFill>
                      <a:prstDash val="solid"/>
                    </a:lnL>
                    <a:lnR w="12700">
                      <a:solidFill>
                        <a:srgbClr val="E4E6DA"/>
                      </a:solidFill>
                      <a:prstDash val="solid"/>
                    </a:lnR>
                    <a:lnT w="12700">
                      <a:solidFill>
                        <a:srgbClr val="E4E6DA"/>
                      </a:solidFill>
                      <a:prstDash val="solid"/>
                    </a:lnT>
                    <a:lnB w="12700">
                      <a:solidFill>
                        <a:srgbClr val="E4E6DA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4E6DA"/>
                      </a:solidFill>
                      <a:prstDash val="solid"/>
                    </a:lnL>
                    <a:lnR w="12700">
                      <a:solidFill>
                        <a:srgbClr val="E4E6DA"/>
                      </a:solidFill>
                      <a:prstDash val="solid"/>
                    </a:lnR>
                    <a:lnT w="12700">
                      <a:solidFill>
                        <a:srgbClr val="E4E6DA"/>
                      </a:solidFill>
                      <a:prstDash val="solid"/>
                    </a:lnT>
                    <a:lnB w="12700">
                      <a:solidFill>
                        <a:srgbClr val="E4E6DA"/>
                      </a:solidFill>
                      <a:prstDash val="solid"/>
                    </a:lnB>
                    <a:solidFill>
                      <a:srgbClr val="F8F4E8"/>
                    </a:solidFill>
                  </a:tcPr>
                </a:tc>
              </a:tr>
              <a:tr h="160553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="1" spc="-75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b="1" spc="-75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lang="ru-RU" sz="2400" b="1" spc="-465" dirty="0" smtClean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Какая форма работы  на уроке тебе понравилась больше ?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E4E6DA"/>
                      </a:solidFill>
                      <a:prstDash val="solid"/>
                    </a:lnL>
                    <a:lnR w="12700">
                      <a:solidFill>
                        <a:srgbClr val="E4E6DA"/>
                      </a:solidFill>
                      <a:prstDash val="solid"/>
                    </a:lnR>
                    <a:lnT w="12700">
                      <a:solidFill>
                        <a:srgbClr val="E4E6DA"/>
                      </a:solidFill>
                      <a:prstDash val="solid"/>
                    </a:lnT>
                    <a:lnB w="12700">
                      <a:solidFill>
                        <a:srgbClr val="E4E6DA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4E6DA"/>
                      </a:solidFill>
                      <a:prstDash val="solid"/>
                    </a:lnL>
                    <a:lnR w="12700">
                      <a:solidFill>
                        <a:srgbClr val="E4E6DA"/>
                      </a:solidFill>
                      <a:prstDash val="solid"/>
                    </a:lnR>
                    <a:lnT w="12700">
                      <a:solidFill>
                        <a:srgbClr val="E4E6DA"/>
                      </a:solidFill>
                      <a:prstDash val="solid"/>
                    </a:lnT>
                    <a:lnB w="12700">
                      <a:solidFill>
                        <a:srgbClr val="E4E6DA"/>
                      </a:solidFill>
                      <a:prstDash val="solid"/>
                    </a:lnB>
                    <a:solidFill>
                      <a:srgbClr val="F1E9CE"/>
                    </a:solidFill>
                  </a:tcPr>
                </a:tc>
              </a:tr>
              <a:tr h="940943"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400" b="1" dirty="0">
                          <a:solidFill>
                            <a:srgbClr val="3B4643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E4E6DA"/>
                      </a:solidFill>
                      <a:prstDash val="solid"/>
                    </a:lnL>
                    <a:lnR w="12700">
                      <a:solidFill>
                        <a:srgbClr val="E4E6DA"/>
                      </a:solidFill>
                      <a:prstDash val="solid"/>
                    </a:lnR>
                    <a:lnT w="12700">
                      <a:solidFill>
                        <a:srgbClr val="E4E6DA"/>
                      </a:solidFill>
                      <a:prstDash val="solid"/>
                    </a:lnT>
                    <a:lnB w="12700">
                      <a:solidFill>
                        <a:srgbClr val="E4E6DA"/>
                      </a:solidFill>
                      <a:prstDash val="solid"/>
                    </a:lnB>
                    <a:solidFill>
                      <a:srgbClr val="DDC2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4E6DA"/>
                      </a:solidFill>
                      <a:prstDash val="solid"/>
                    </a:lnL>
                    <a:lnR w="12700">
                      <a:solidFill>
                        <a:srgbClr val="E4E6DA"/>
                      </a:solidFill>
                      <a:prstDash val="solid"/>
                    </a:lnR>
                    <a:lnT w="12700">
                      <a:solidFill>
                        <a:srgbClr val="E4E6DA"/>
                      </a:solidFill>
                      <a:prstDash val="solid"/>
                    </a:lnT>
                    <a:lnB w="12700">
                      <a:solidFill>
                        <a:srgbClr val="E4E6DA"/>
                      </a:solidFill>
                      <a:prstDash val="solid"/>
                    </a:lnB>
                    <a:solidFill>
                      <a:srgbClr val="F8F4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264" y="783158"/>
            <a:ext cx="5965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60" dirty="0">
                <a:solidFill>
                  <a:srgbClr val="B0991E"/>
                </a:solidFill>
                <a:latin typeface="Trebuchet MS"/>
                <a:cs typeface="Trebuchet MS"/>
              </a:rPr>
              <a:t>Обсуждение </a:t>
            </a:r>
            <a:r>
              <a:rPr b="0" spc="-150" dirty="0">
                <a:solidFill>
                  <a:srgbClr val="B0991E"/>
                </a:solidFill>
                <a:latin typeface="Trebuchet MS"/>
                <a:cs typeface="Trebuchet MS"/>
              </a:rPr>
              <a:t>урока</a:t>
            </a:r>
            <a:r>
              <a:rPr b="0" spc="-480" dirty="0">
                <a:solidFill>
                  <a:srgbClr val="B0991E"/>
                </a:solidFill>
                <a:latin typeface="Trebuchet MS"/>
                <a:cs typeface="Trebuchet MS"/>
              </a:rPr>
              <a:t> </a:t>
            </a:r>
            <a:r>
              <a:rPr b="0" spc="-155" dirty="0">
                <a:solidFill>
                  <a:srgbClr val="B0991E"/>
                </a:solidFill>
                <a:latin typeface="Trebuchet MS"/>
                <a:cs typeface="Trebuchet MS"/>
              </a:rPr>
              <a:t>группой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58264" y="2152649"/>
            <a:ext cx="9357995" cy="381127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16890" indent="51435">
              <a:lnSpc>
                <a:spcPts val="3350"/>
              </a:lnSpc>
              <a:spcBef>
                <a:spcPts val="515"/>
              </a:spcBef>
            </a:pPr>
            <a:r>
              <a:rPr sz="1900" spc="-120" dirty="0">
                <a:solidFill>
                  <a:srgbClr val="3B4643"/>
                </a:solidFill>
                <a:latin typeface="Trebuchet MS"/>
                <a:cs typeface="Trebuchet MS"/>
              </a:rPr>
              <a:t>- </a:t>
            </a:r>
            <a:r>
              <a:rPr sz="3100" spc="-165" dirty="0">
                <a:solidFill>
                  <a:srgbClr val="3B4643"/>
                </a:solidFill>
                <a:latin typeface="Trebuchet MS"/>
                <a:cs typeface="Trebuchet MS"/>
              </a:rPr>
              <a:t>результаты </a:t>
            </a:r>
            <a:r>
              <a:rPr sz="3100" spc="-114" dirty="0">
                <a:solidFill>
                  <a:srgbClr val="3B4643"/>
                </a:solidFill>
                <a:latin typeface="Trebuchet MS"/>
                <a:cs typeface="Trebuchet MS"/>
              </a:rPr>
              <a:t>наблюдения </a:t>
            </a:r>
            <a:r>
              <a:rPr sz="3100" spc="-95" dirty="0">
                <a:solidFill>
                  <a:srgbClr val="3B4643"/>
                </a:solidFill>
                <a:latin typeface="Trebuchet MS"/>
                <a:cs typeface="Trebuchet MS"/>
              </a:rPr>
              <a:t>на </a:t>
            </a:r>
            <a:r>
              <a:rPr sz="3100" spc="-110" dirty="0">
                <a:solidFill>
                  <a:srgbClr val="3B4643"/>
                </a:solidFill>
                <a:latin typeface="Trebuchet MS"/>
                <a:cs typeface="Trebuchet MS"/>
              </a:rPr>
              <a:t>основе </a:t>
            </a:r>
            <a:r>
              <a:rPr sz="3100" spc="-135" dirty="0">
                <a:solidFill>
                  <a:srgbClr val="3B4643"/>
                </a:solidFill>
                <a:latin typeface="Trebuchet MS"/>
                <a:cs typeface="Trebuchet MS"/>
              </a:rPr>
              <a:t>сопоставления</a:t>
            </a:r>
            <a:r>
              <a:rPr sz="3100" spc="-615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3100" spc="-235" dirty="0">
                <a:solidFill>
                  <a:srgbClr val="3B4643"/>
                </a:solidFill>
                <a:latin typeface="Trebuchet MS"/>
                <a:cs typeface="Trebuchet MS"/>
              </a:rPr>
              <a:t>с  </a:t>
            </a:r>
            <a:r>
              <a:rPr sz="3100" spc="-95" dirty="0">
                <a:solidFill>
                  <a:srgbClr val="3B4643"/>
                </a:solidFill>
                <a:latin typeface="Trebuchet MS"/>
                <a:cs typeface="Trebuchet MS"/>
              </a:rPr>
              <a:t>прогнозами</a:t>
            </a:r>
            <a:endParaRPr sz="3100">
              <a:latin typeface="Trebuchet MS"/>
              <a:cs typeface="Trebuchet MS"/>
            </a:endParaRPr>
          </a:p>
          <a:p>
            <a:pPr marL="220345" indent="-207645">
              <a:lnSpc>
                <a:spcPct val="100000"/>
              </a:lnSpc>
              <a:spcBef>
                <a:spcPts val="1080"/>
              </a:spcBef>
              <a:buChar char="-"/>
              <a:tabLst>
                <a:tab pos="220345" algn="l"/>
              </a:tabLst>
            </a:pPr>
            <a:r>
              <a:rPr sz="3100" spc="-120" dirty="0">
                <a:solidFill>
                  <a:srgbClr val="3B4643"/>
                </a:solidFill>
                <a:latin typeface="Trebuchet MS"/>
                <a:cs typeface="Trebuchet MS"/>
              </a:rPr>
              <a:t>обучение </a:t>
            </a:r>
            <a:r>
              <a:rPr sz="3100" spc="-170" dirty="0">
                <a:solidFill>
                  <a:srgbClr val="3B4643"/>
                </a:solidFill>
                <a:latin typeface="Trebuchet MS"/>
                <a:cs typeface="Trebuchet MS"/>
              </a:rPr>
              <a:t>класса </a:t>
            </a:r>
            <a:r>
              <a:rPr sz="3100" spc="-120" dirty="0">
                <a:solidFill>
                  <a:srgbClr val="3B4643"/>
                </a:solidFill>
                <a:latin typeface="Trebuchet MS"/>
                <a:cs typeface="Trebuchet MS"/>
              </a:rPr>
              <a:t>в</a:t>
            </a:r>
            <a:r>
              <a:rPr sz="3100" spc="-385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3100" spc="-95" dirty="0">
                <a:solidFill>
                  <a:srgbClr val="3B4643"/>
                </a:solidFill>
                <a:latin typeface="Trebuchet MS"/>
                <a:cs typeface="Trebuchet MS"/>
              </a:rPr>
              <a:t>целом</a:t>
            </a:r>
            <a:endParaRPr sz="3100">
              <a:latin typeface="Trebuchet MS"/>
              <a:cs typeface="Trebuchet MS"/>
            </a:endParaRPr>
          </a:p>
          <a:p>
            <a:pPr marL="220345" indent="-207645">
              <a:lnSpc>
                <a:spcPct val="100000"/>
              </a:lnSpc>
              <a:spcBef>
                <a:spcPts val="1130"/>
              </a:spcBef>
              <a:buChar char="-"/>
              <a:tabLst>
                <a:tab pos="220345" algn="l"/>
              </a:tabLst>
            </a:pPr>
            <a:r>
              <a:rPr sz="3100" spc="-155" dirty="0">
                <a:solidFill>
                  <a:srgbClr val="3B4643"/>
                </a:solidFill>
                <a:latin typeface="Trebuchet MS"/>
                <a:cs typeface="Trebuchet MS"/>
              </a:rPr>
              <a:t>ход </a:t>
            </a:r>
            <a:r>
              <a:rPr sz="3100" spc="-120" dirty="0">
                <a:solidFill>
                  <a:srgbClr val="3B4643"/>
                </a:solidFill>
                <a:latin typeface="Trebuchet MS"/>
                <a:cs typeface="Trebuchet MS"/>
              </a:rPr>
              <a:t>урока </a:t>
            </a:r>
            <a:r>
              <a:rPr sz="3100" spc="-100" dirty="0">
                <a:solidFill>
                  <a:srgbClr val="3B4643"/>
                </a:solidFill>
                <a:latin typeface="Trebuchet MS"/>
                <a:cs typeface="Trebuchet MS"/>
              </a:rPr>
              <a:t>и </a:t>
            </a:r>
            <a:r>
              <a:rPr sz="3100" spc="-130" dirty="0">
                <a:solidFill>
                  <a:srgbClr val="3B4643"/>
                </a:solidFill>
                <a:latin typeface="Trebuchet MS"/>
                <a:cs typeface="Trebuchet MS"/>
              </a:rPr>
              <a:t>процесс</a:t>
            </a:r>
            <a:r>
              <a:rPr sz="3100" spc="-570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3100" spc="-105" dirty="0">
                <a:solidFill>
                  <a:srgbClr val="3B4643"/>
                </a:solidFill>
                <a:latin typeface="Trebuchet MS"/>
                <a:cs typeface="Trebuchet MS"/>
              </a:rPr>
              <a:t>преподавания</a:t>
            </a:r>
            <a:endParaRPr sz="3100">
              <a:latin typeface="Trebuchet MS"/>
              <a:cs typeface="Trebuchet MS"/>
            </a:endParaRPr>
          </a:p>
          <a:p>
            <a:pPr marL="12700" marR="325755">
              <a:lnSpc>
                <a:spcPts val="3350"/>
              </a:lnSpc>
              <a:spcBef>
                <a:spcPts val="1545"/>
              </a:spcBef>
              <a:buChar char="-"/>
              <a:tabLst>
                <a:tab pos="220345" algn="l"/>
              </a:tabLst>
            </a:pPr>
            <a:r>
              <a:rPr sz="3100" spc="-120" dirty="0">
                <a:solidFill>
                  <a:srgbClr val="3B4643"/>
                </a:solidFill>
                <a:latin typeface="Trebuchet MS"/>
                <a:cs typeface="Trebuchet MS"/>
              </a:rPr>
              <a:t>постановка </a:t>
            </a:r>
            <a:r>
              <a:rPr sz="3100" spc="-135" dirty="0">
                <a:solidFill>
                  <a:srgbClr val="3B4643"/>
                </a:solidFill>
                <a:latin typeface="Trebuchet MS"/>
                <a:cs typeface="Trebuchet MS"/>
              </a:rPr>
              <a:t>цели </a:t>
            </a:r>
            <a:r>
              <a:rPr sz="3100" spc="-130" dirty="0">
                <a:solidFill>
                  <a:srgbClr val="3B4643"/>
                </a:solidFill>
                <a:latin typeface="Trebuchet MS"/>
                <a:cs typeface="Trebuchet MS"/>
              </a:rPr>
              <a:t>последующего</a:t>
            </a:r>
            <a:r>
              <a:rPr sz="3100" spc="-420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3100" spc="-160" dirty="0">
                <a:solidFill>
                  <a:srgbClr val="3B4643"/>
                </a:solidFill>
                <a:latin typeface="Trebuchet MS"/>
                <a:cs typeface="Trebuchet MS"/>
              </a:rPr>
              <a:t>исследовательского  </a:t>
            </a:r>
            <a:r>
              <a:rPr sz="3100" spc="-120" dirty="0">
                <a:solidFill>
                  <a:srgbClr val="3B4643"/>
                </a:solidFill>
                <a:latin typeface="Trebuchet MS"/>
                <a:cs typeface="Trebuchet MS"/>
              </a:rPr>
              <a:t>урока</a:t>
            </a:r>
            <a:endParaRPr sz="3100">
              <a:latin typeface="Trebuchet MS"/>
              <a:cs typeface="Trebuchet MS"/>
            </a:endParaRPr>
          </a:p>
          <a:p>
            <a:pPr marL="220345" indent="-207645">
              <a:lnSpc>
                <a:spcPct val="100000"/>
              </a:lnSpc>
              <a:spcBef>
                <a:spcPts val="1080"/>
              </a:spcBef>
              <a:buChar char="-"/>
              <a:tabLst>
                <a:tab pos="220345" algn="l"/>
              </a:tabLst>
            </a:pPr>
            <a:r>
              <a:rPr sz="3100" spc="-130" dirty="0">
                <a:solidFill>
                  <a:srgbClr val="3B4643"/>
                </a:solidFill>
                <a:latin typeface="Trebuchet MS"/>
                <a:cs typeface="Trebuchet MS"/>
              </a:rPr>
              <a:t>совместное </a:t>
            </a:r>
            <a:r>
              <a:rPr sz="3100" spc="-100" dirty="0">
                <a:solidFill>
                  <a:srgbClr val="3B4643"/>
                </a:solidFill>
                <a:latin typeface="Trebuchet MS"/>
                <a:cs typeface="Trebuchet MS"/>
              </a:rPr>
              <a:t>планирование </a:t>
            </a:r>
            <a:r>
              <a:rPr sz="3100" spc="-120" dirty="0">
                <a:solidFill>
                  <a:srgbClr val="3B4643"/>
                </a:solidFill>
                <a:latin typeface="Trebuchet MS"/>
                <a:cs typeface="Trebuchet MS"/>
              </a:rPr>
              <a:t>группой </a:t>
            </a:r>
            <a:r>
              <a:rPr sz="3100" spc="-145" dirty="0">
                <a:solidFill>
                  <a:srgbClr val="3B4643"/>
                </a:solidFill>
                <a:latin typeface="Trebuchet MS"/>
                <a:cs typeface="Trebuchet MS"/>
              </a:rPr>
              <a:t>следующего</a:t>
            </a:r>
            <a:r>
              <a:rPr sz="3100" spc="-525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3100" spc="-120" dirty="0">
                <a:solidFill>
                  <a:srgbClr val="3B4643"/>
                </a:solidFill>
                <a:latin typeface="Trebuchet MS"/>
                <a:cs typeface="Trebuchet MS"/>
              </a:rPr>
              <a:t>урока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47980"/>
          </a:xfrm>
          <a:custGeom>
            <a:avLst/>
            <a:gdLst/>
            <a:ahLst/>
            <a:cxnLst/>
            <a:rect l="l" t="t" r="r" b="b"/>
            <a:pathLst>
              <a:path w="12192000" h="347980">
                <a:moveTo>
                  <a:pt x="0" y="347662"/>
                </a:moveTo>
                <a:lnTo>
                  <a:pt x="12192000" y="347662"/>
                </a:lnTo>
                <a:lnTo>
                  <a:pt x="12192000" y="0"/>
                </a:lnTo>
                <a:lnTo>
                  <a:pt x="0" y="0"/>
                </a:lnTo>
                <a:lnTo>
                  <a:pt x="0" y="347662"/>
                </a:lnTo>
                <a:close/>
              </a:path>
            </a:pathLst>
          </a:custGeom>
          <a:solidFill>
            <a:srgbClr val="E4E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6725"/>
            <a:ext cx="12192000" cy="6391275"/>
          </a:xfrm>
          <a:custGeom>
            <a:avLst/>
            <a:gdLst/>
            <a:ahLst/>
            <a:cxnLst/>
            <a:rect l="l" t="t" r="r" b="b"/>
            <a:pathLst>
              <a:path w="12192000" h="6391275">
                <a:moveTo>
                  <a:pt x="0" y="6391274"/>
                </a:moveTo>
                <a:lnTo>
                  <a:pt x="12192000" y="6391274"/>
                </a:lnTo>
                <a:lnTo>
                  <a:pt x="12192000" y="0"/>
                </a:lnTo>
                <a:lnTo>
                  <a:pt x="0" y="0"/>
                </a:lnTo>
                <a:lnTo>
                  <a:pt x="0" y="6391274"/>
                </a:lnTo>
                <a:close/>
              </a:path>
            </a:pathLst>
          </a:custGeom>
          <a:solidFill>
            <a:srgbClr val="E4E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347662"/>
            <a:ext cx="12188825" cy="1481455"/>
            <a:chOff x="0" y="347662"/>
            <a:chExt cx="12188825" cy="1481455"/>
          </a:xfrm>
        </p:grpSpPr>
        <p:sp>
          <p:nvSpPr>
            <p:cNvPr id="5" name="object 5"/>
            <p:cNvSpPr/>
            <p:nvPr/>
          </p:nvSpPr>
          <p:spPr>
            <a:xfrm>
              <a:off x="0" y="347662"/>
              <a:ext cx="12188825" cy="119380"/>
            </a:xfrm>
            <a:custGeom>
              <a:avLst/>
              <a:gdLst/>
              <a:ahLst/>
              <a:cxnLst/>
              <a:rect l="l" t="t" r="r" b="b"/>
              <a:pathLst>
                <a:path w="12188825" h="119379">
                  <a:moveTo>
                    <a:pt x="12188825" y="0"/>
                  </a:moveTo>
                  <a:lnTo>
                    <a:pt x="0" y="0"/>
                  </a:lnTo>
                  <a:lnTo>
                    <a:pt x="0" y="119062"/>
                  </a:lnTo>
                  <a:lnTo>
                    <a:pt x="12188825" y="119062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DDC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7200"/>
              <a:ext cx="12188825" cy="137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58264" y="493522"/>
            <a:ext cx="9361805" cy="473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80"/>
              </a:lnSpc>
              <a:spcBef>
                <a:spcPts val="95"/>
              </a:spcBef>
            </a:pPr>
            <a:r>
              <a:rPr sz="4000" spc="-145" dirty="0">
                <a:solidFill>
                  <a:srgbClr val="B0991E"/>
                </a:solidFill>
                <a:latin typeface="Trebuchet MS"/>
                <a:cs typeface="Trebuchet MS"/>
              </a:rPr>
              <a:t>Подведение </a:t>
            </a:r>
            <a:r>
              <a:rPr sz="4000" spc="-220" dirty="0">
                <a:solidFill>
                  <a:srgbClr val="B0991E"/>
                </a:solidFill>
                <a:latin typeface="Trebuchet MS"/>
                <a:cs typeface="Trebuchet MS"/>
              </a:rPr>
              <a:t>итогов.</a:t>
            </a:r>
            <a:r>
              <a:rPr sz="4000" spc="-470" dirty="0">
                <a:solidFill>
                  <a:srgbClr val="B0991E"/>
                </a:solidFill>
                <a:latin typeface="Trebuchet MS"/>
                <a:cs typeface="Trebuchet MS"/>
              </a:rPr>
              <a:t> </a:t>
            </a:r>
            <a:r>
              <a:rPr sz="4000" spc="-140" dirty="0">
                <a:solidFill>
                  <a:srgbClr val="B0991E"/>
                </a:solidFill>
                <a:latin typeface="Trebuchet MS"/>
                <a:cs typeface="Trebuchet MS"/>
              </a:rPr>
              <a:t>Проведение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ts val="4680"/>
              </a:lnSpc>
            </a:pPr>
            <a:r>
              <a:rPr sz="4000" spc="-165" dirty="0">
                <a:solidFill>
                  <a:srgbClr val="B0991E"/>
                </a:solidFill>
                <a:latin typeface="Trebuchet MS"/>
                <a:cs typeface="Trebuchet MS"/>
              </a:rPr>
              <a:t>заключительной </a:t>
            </a:r>
            <a:r>
              <a:rPr sz="4000" spc="-170" dirty="0">
                <a:solidFill>
                  <a:srgbClr val="B0991E"/>
                </a:solidFill>
                <a:latin typeface="Trebuchet MS"/>
                <a:cs typeface="Trebuchet MS"/>
              </a:rPr>
              <a:t>диагностики </a:t>
            </a:r>
            <a:r>
              <a:rPr sz="4000" spc="-75" dirty="0">
                <a:solidFill>
                  <a:srgbClr val="B0991E"/>
                </a:solidFill>
                <a:latin typeface="Trebuchet MS"/>
                <a:cs typeface="Trebuchet MS"/>
              </a:rPr>
              <a:t>по</a:t>
            </a:r>
            <a:r>
              <a:rPr sz="4000" spc="-585" dirty="0">
                <a:solidFill>
                  <a:srgbClr val="B0991E"/>
                </a:solidFill>
                <a:latin typeface="Trebuchet MS"/>
                <a:cs typeface="Trebuchet MS"/>
              </a:rPr>
              <a:t> </a:t>
            </a:r>
            <a:r>
              <a:rPr sz="4000" spc="-140" dirty="0">
                <a:solidFill>
                  <a:srgbClr val="B0991E"/>
                </a:solidFill>
                <a:latin typeface="Trebuchet MS"/>
                <a:cs typeface="Trebuchet MS"/>
              </a:rPr>
              <a:t>проблеме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Trebuchet MS"/>
              <a:cs typeface="Trebuchet MS"/>
            </a:endParaRPr>
          </a:p>
          <a:p>
            <a:pPr marL="245110" indent="-233045">
              <a:lnSpc>
                <a:spcPct val="100000"/>
              </a:lnSpc>
              <a:buSzPct val="97500"/>
              <a:buFont typeface="Wingdings"/>
              <a:buChar char=""/>
              <a:tabLst>
                <a:tab pos="245745" algn="l"/>
              </a:tabLst>
            </a:pPr>
            <a:r>
              <a:rPr sz="4000" spc="-175" dirty="0">
                <a:solidFill>
                  <a:srgbClr val="3B4643"/>
                </a:solidFill>
                <a:latin typeface="Trebuchet MS"/>
                <a:cs typeface="Trebuchet MS"/>
              </a:rPr>
              <a:t>Что</a:t>
            </a:r>
            <a:r>
              <a:rPr sz="4000" spc="-310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4000" spc="-120" dirty="0">
                <a:solidFill>
                  <a:srgbClr val="3B4643"/>
                </a:solidFill>
                <a:latin typeface="Trebuchet MS"/>
                <a:cs typeface="Trebuchet MS"/>
              </a:rPr>
              <a:t>получилось?</a:t>
            </a:r>
            <a:endParaRPr sz="4000">
              <a:latin typeface="Trebuchet MS"/>
              <a:cs typeface="Trebuchet MS"/>
            </a:endParaRPr>
          </a:p>
          <a:p>
            <a:pPr marL="245110" indent="-233045">
              <a:lnSpc>
                <a:spcPct val="100000"/>
              </a:lnSpc>
              <a:spcBef>
                <a:spcPts val="1500"/>
              </a:spcBef>
              <a:buSzPct val="97500"/>
              <a:buFont typeface="Wingdings"/>
              <a:buChar char=""/>
              <a:tabLst>
                <a:tab pos="245745" algn="l"/>
              </a:tabLst>
            </a:pPr>
            <a:r>
              <a:rPr sz="4000" spc="-225" dirty="0">
                <a:solidFill>
                  <a:srgbClr val="3B4643"/>
                </a:solidFill>
                <a:latin typeface="Trebuchet MS"/>
                <a:cs typeface="Trebuchet MS"/>
              </a:rPr>
              <a:t>С </a:t>
            </a:r>
            <a:r>
              <a:rPr sz="4000" spc="-155" dirty="0">
                <a:solidFill>
                  <a:srgbClr val="3B4643"/>
                </a:solidFill>
                <a:latin typeface="Trebuchet MS"/>
                <a:cs typeface="Trebuchet MS"/>
              </a:rPr>
              <a:t>какими </a:t>
            </a:r>
            <a:r>
              <a:rPr sz="4000" spc="-175" dirty="0">
                <a:solidFill>
                  <a:srgbClr val="3B4643"/>
                </a:solidFill>
                <a:latin typeface="Trebuchet MS"/>
                <a:cs typeface="Trebuchet MS"/>
              </a:rPr>
              <a:t>трудностями</a:t>
            </a:r>
            <a:r>
              <a:rPr sz="4000" spc="-520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4000" spc="-170" dirty="0">
                <a:solidFill>
                  <a:srgbClr val="3B4643"/>
                </a:solidFill>
                <a:latin typeface="Trebuchet MS"/>
                <a:cs typeface="Trebuchet MS"/>
              </a:rPr>
              <a:t>столкнулись?</a:t>
            </a:r>
            <a:endParaRPr sz="4000">
              <a:latin typeface="Trebuchet MS"/>
              <a:cs typeface="Trebuchet MS"/>
            </a:endParaRPr>
          </a:p>
          <a:p>
            <a:pPr marL="245110" indent="-233045">
              <a:lnSpc>
                <a:spcPct val="100000"/>
              </a:lnSpc>
              <a:spcBef>
                <a:spcPts val="1500"/>
              </a:spcBef>
              <a:buSzPct val="97500"/>
              <a:buFont typeface="Wingdings"/>
              <a:buChar char=""/>
              <a:tabLst>
                <a:tab pos="245745" algn="l"/>
              </a:tabLst>
            </a:pPr>
            <a:r>
              <a:rPr sz="4000" spc="-140" dirty="0">
                <a:solidFill>
                  <a:srgbClr val="3B4643"/>
                </a:solidFill>
                <a:latin typeface="Trebuchet MS"/>
                <a:cs typeface="Trebuchet MS"/>
              </a:rPr>
              <a:t>Выработка</a:t>
            </a:r>
            <a:r>
              <a:rPr sz="4000" spc="-330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4000" spc="-135" dirty="0">
                <a:solidFill>
                  <a:srgbClr val="3B4643"/>
                </a:solidFill>
                <a:latin typeface="Trebuchet MS"/>
                <a:cs typeface="Trebuchet MS"/>
              </a:rPr>
              <a:t>рекомендация</a:t>
            </a:r>
            <a:endParaRPr sz="4000">
              <a:latin typeface="Trebuchet MS"/>
              <a:cs typeface="Trebuchet MS"/>
            </a:endParaRPr>
          </a:p>
          <a:p>
            <a:pPr marL="245110" indent="-233045">
              <a:lnSpc>
                <a:spcPct val="100000"/>
              </a:lnSpc>
              <a:spcBef>
                <a:spcPts val="1500"/>
              </a:spcBef>
              <a:buSzPct val="97500"/>
              <a:buFont typeface="Wingdings"/>
              <a:buChar char=""/>
              <a:tabLst>
                <a:tab pos="245745" algn="l"/>
              </a:tabLst>
            </a:pPr>
            <a:r>
              <a:rPr sz="4000" spc="-185" dirty="0">
                <a:solidFill>
                  <a:srgbClr val="3B4643"/>
                </a:solidFill>
                <a:latin typeface="Trebuchet MS"/>
                <a:cs typeface="Trebuchet MS"/>
              </a:rPr>
              <a:t>Заключительная</a:t>
            </a:r>
            <a:r>
              <a:rPr sz="4000" spc="-300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4000" spc="-180" dirty="0">
                <a:solidFill>
                  <a:srgbClr val="3B4643"/>
                </a:solidFill>
                <a:latin typeface="Trebuchet MS"/>
                <a:cs typeface="Trebuchet MS"/>
              </a:rPr>
              <a:t>диагностика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47980"/>
          </a:xfrm>
          <a:custGeom>
            <a:avLst/>
            <a:gdLst/>
            <a:ahLst/>
            <a:cxnLst/>
            <a:rect l="l" t="t" r="r" b="b"/>
            <a:pathLst>
              <a:path w="12192000" h="347980">
                <a:moveTo>
                  <a:pt x="0" y="347662"/>
                </a:moveTo>
                <a:lnTo>
                  <a:pt x="12192000" y="347662"/>
                </a:lnTo>
                <a:lnTo>
                  <a:pt x="12192000" y="0"/>
                </a:lnTo>
                <a:lnTo>
                  <a:pt x="0" y="0"/>
                </a:lnTo>
                <a:lnTo>
                  <a:pt x="0" y="347662"/>
                </a:lnTo>
                <a:close/>
              </a:path>
            </a:pathLst>
          </a:custGeom>
          <a:solidFill>
            <a:srgbClr val="E4E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6725"/>
            <a:ext cx="12192000" cy="6391275"/>
          </a:xfrm>
          <a:custGeom>
            <a:avLst/>
            <a:gdLst/>
            <a:ahLst/>
            <a:cxnLst/>
            <a:rect l="l" t="t" r="r" b="b"/>
            <a:pathLst>
              <a:path w="12192000" h="6391275">
                <a:moveTo>
                  <a:pt x="0" y="6391274"/>
                </a:moveTo>
                <a:lnTo>
                  <a:pt x="12192000" y="6391274"/>
                </a:lnTo>
                <a:lnTo>
                  <a:pt x="12192000" y="0"/>
                </a:lnTo>
                <a:lnTo>
                  <a:pt x="0" y="0"/>
                </a:lnTo>
                <a:lnTo>
                  <a:pt x="0" y="6391274"/>
                </a:lnTo>
                <a:close/>
              </a:path>
            </a:pathLst>
          </a:custGeom>
          <a:solidFill>
            <a:srgbClr val="E4E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347662"/>
            <a:ext cx="12188825" cy="1481455"/>
            <a:chOff x="0" y="347662"/>
            <a:chExt cx="12188825" cy="1481455"/>
          </a:xfrm>
        </p:grpSpPr>
        <p:sp>
          <p:nvSpPr>
            <p:cNvPr id="5" name="object 5"/>
            <p:cNvSpPr/>
            <p:nvPr/>
          </p:nvSpPr>
          <p:spPr>
            <a:xfrm>
              <a:off x="0" y="347662"/>
              <a:ext cx="12188825" cy="119380"/>
            </a:xfrm>
            <a:custGeom>
              <a:avLst/>
              <a:gdLst/>
              <a:ahLst/>
              <a:cxnLst/>
              <a:rect l="l" t="t" r="r" b="b"/>
              <a:pathLst>
                <a:path w="12188825" h="119379">
                  <a:moveTo>
                    <a:pt x="12188825" y="0"/>
                  </a:moveTo>
                  <a:lnTo>
                    <a:pt x="0" y="0"/>
                  </a:lnTo>
                  <a:lnTo>
                    <a:pt x="0" y="119062"/>
                  </a:lnTo>
                  <a:lnTo>
                    <a:pt x="12188825" y="119062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DDC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7200"/>
              <a:ext cx="12188825" cy="137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583176" y="2421001"/>
            <a:ext cx="5638800" cy="1143000"/>
          </a:xfrm>
          <a:custGeom>
            <a:avLst/>
            <a:gdLst/>
            <a:ahLst/>
            <a:cxnLst/>
            <a:rect l="l" t="t" r="r" b="b"/>
            <a:pathLst>
              <a:path w="5638800" h="1143000">
                <a:moveTo>
                  <a:pt x="5638800" y="0"/>
                </a:moveTo>
                <a:lnTo>
                  <a:pt x="0" y="0"/>
                </a:lnTo>
                <a:lnTo>
                  <a:pt x="0" y="1143000"/>
                </a:lnTo>
                <a:lnTo>
                  <a:pt x="5638800" y="1143000"/>
                </a:lnTo>
                <a:lnTo>
                  <a:pt x="5638800" y="0"/>
                </a:lnTo>
                <a:close/>
              </a:path>
            </a:pathLst>
          </a:custGeom>
          <a:solidFill>
            <a:srgbClr val="DDC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1915" y="2628392"/>
            <a:ext cx="4469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05" dirty="0">
                <a:solidFill>
                  <a:srgbClr val="6387A2"/>
                </a:solidFill>
                <a:uFill>
                  <a:solidFill>
                    <a:srgbClr val="6387A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315" dirty="0">
                <a:solidFill>
                  <a:srgbClr val="6387A2"/>
                </a:solidFill>
                <a:uFill>
                  <a:solidFill>
                    <a:srgbClr val="6387A2"/>
                  </a:solidFill>
                </a:uFill>
                <a:latin typeface="Arial"/>
                <a:cs typeface="Arial"/>
              </a:rPr>
              <a:t>Зачем </a:t>
            </a:r>
            <a:r>
              <a:rPr sz="4000" b="1" u="heavy" spc="-235" dirty="0">
                <a:solidFill>
                  <a:srgbClr val="6387A2"/>
                </a:solidFill>
                <a:uFill>
                  <a:solidFill>
                    <a:srgbClr val="6387A2"/>
                  </a:solidFill>
                </a:uFill>
                <a:latin typeface="Trebuchet MS"/>
                <a:cs typeface="Trebuchet MS"/>
              </a:rPr>
              <a:t>Lesson</a:t>
            </a:r>
            <a:r>
              <a:rPr sz="4000" b="1" u="heavy" spc="-245" dirty="0">
                <a:solidFill>
                  <a:srgbClr val="6387A2"/>
                </a:solidFill>
                <a:uFill>
                  <a:solidFill>
                    <a:srgbClr val="6387A2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1" u="heavy" spc="-155" dirty="0">
                <a:solidFill>
                  <a:srgbClr val="6387A2"/>
                </a:solidFill>
                <a:uFill>
                  <a:solidFill>
                    <a:srgbClr val="6387A2"/>
                  </a:solidFill>
                </a:uFill>
                <a:latin typeface="Trebuchet MS"/>
                <a:cs typeface="Trebuchet MS"/>
              </a:rPr>
              <a:t>Study?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7975" y="552323"/>
            <a:ext cx="4161055" cy="2752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121717" y="331597"/>
            <a:ext cx="5453380" cy="2386965"/>
            <a:chOff x="6121717" y="331597"/>
            <a:chExt cx="5453380" cy="2386965"/>
          </a:xfrm>
        </p:grpSpPr>
        <p:sp>
          <p:nvSpPr>
            <p:cNvPr id="12" name="object 12"/>
            <p:cNvSpPr/>
            <p:nvPr/>
          </p:nvSpPr>
          <p:spPr>
            <a:xfrm>
              <a:off x="6126480" y="336371"/>
              <a:ext cx="5443855" cy="2377440"/>
            </a:xfrm>
            <a:custGeom>
              <a:avLst/>
              <a:gdLst/>
              <a:ahLst/>
              <a:cxnLst/>
              <a:rect l="l" t="t" r="r" b="b"/>
              <a:pathLst>
                <a:path w="5443855" h="2377440">
                  <a:moveTo>
                    <a:pt x="396113" y="1588058"/>
                  </a:moveTo>
                  <a:lnTo>
                    <a:pt x="390880" y="1542669"/>
                  </a:lnTo>
                  <a:lnTo>
                    <a:pt x="375983" y="1500987"/>
                  </a:lnTo>
                  <a:lnTo>
                    <a:pt x="352615" y="1464233"/>
                  </a:lnTo>
                  <a:lnTo>
                    <a:pt x="321945" y="1433563"/>
                  </a:lnTo>
                  <a:lnTo>
                    <a:pt x="285191" y="1410195"/>
                  </a:lnTo>
                  <a:lnTo>
                    <a:pt x="243509" y="1395298"/>
                  </a:lnTo>
                  <a:lnTo>
                    <a:pt x="198120" y="1390065"/>
                  </a:lnTo>
                  <a:lnTo>
                    <a:pt x="152666" y="1395298"/>
                  </a:lnTo>
                  <a:lnTo>
                    <a:pt x="110959" y="1410195"/>
                  </a:lnTo>
                  <a:lnTo>
                    <a:pt x="74180" y="1433563"/>
                  </a:lnTo>
                  <a:lnTo>
                    <a:pt x="43497" y="1464233"/>
                  </a:lnTo>
                  <a:lnTo>
                    <a:pt x="20116" y="1500987"/>
                  </a:lnTo>
                  <a:lnTo>
                    <a:pt x="5219" y="1542669"/>
                  </a:lnTo>
                  <a:lnTo>
                    <a:pt x="0" y="1588058"/>
                  </a:lnTo>
                  <a:lnTo>
                    <a:pt x="5219" y="1633512"/>
                  </a:lnTo>
                  <a:lnTo>
                    <a:pt x="20116" y="1675218"/>
                  </a:lnTo>
                  <a:lnTo>
                    <a:pt x="43497" y="1711998"/>
                  </a:lnTo>
                  <a:lnTo>
                    <a:pt x="74180" y="1742681"/>
                  </a:lnTo>
                  <a:lnTo>
                    <a:pt x="110959" y="1766062"/>
                  </a:lnTo>
                  <a:lnTo>
                    <a:pt x="152666" y="1780959"/>
                  </a:lnTo>
                  <a:lnTo>
                    <a:pt x="198120" y="1786178"/>
                  </a:lnTo>
                  <a:lnTo>
                    <a:pt x="243509" y="1780959"/>
                  </a:lnTo>
                  <a:lnTo>
                    <a:pt x="285191" y="1766062"/>
                  </a:lnTo>
                  <a:lnTo>
                    <a:pt x="321945" y="1742681"/>
                  </a:lnTo>
                  <a:lnTo>
                    <a:pt x="352615" y="1711998"/>
                  </a:lnTo>
                  <a:lnTo>
                    <a:pt x="375983" y="1675218"/>
                  </a:lnTo>
                  <a:lnTo>
                    <a:pt x="390880" y="1633512"/>
                  </a:lnTo>
                  <a:lnTo>
                    <a:pt x="396113" y="1588058"/>
                  </a:lnTo>
                  <a:close/>
                </a:path>
                <a:path w="5443855" h="2377440">
                  <a:moveTo>
                    <a:pt x="5443474" y="1156271"/>
                  </a:moveTo>
                  <a:lnTo>
                    <a:pt x="5441937" y="1115212"/>
                  </a:lnTo>
                  <a:lnTo>
                    <a:pt x="5436311" y="1074254"/>
                  </a:lnTo>
                  <a:lnTo>
                    <a:pt x="5426570" y="1033614"/>
                  </a:lnTo>
                  <a:lnTo>
                    <a:pt x="5412689" y="993508"/>
                  </a:lnTo>
                  <a:lnTo>
                    <a:pt x="5394617" y="954163"/>
                  </a:lnTo>
                  <a:lnTo>
                    <a:pt x="5372316" y="915758"/>
                  </a:lnTo>
                  <a:lnTo>
                    <a:pt x="5345773" y="878535"/>
                  </a:lnTo>
                  <a:lnTo>
                    <a:pt x="5314950" y="842695"/>
                  </a:lnTo>
                  <a:lnTo>
                    <a:pt x="5321401" y="829830"/>
                  </a:lnTo>
                  <a:lnTo>
                    <a:pt x="5337302" y="790117"/>
                  </a:lnTo>
                  <a:lnTo>
                    <a:pt x="5348529" y="747433"/>
                  </a:lnTo>
                  <a:lnTo>
                    <a:pt x="5353990" y="704875"/>
                  </a:lnTo>
                  <a:lnTo>
                    <a:pt x="5353875" y="662736"/>
                  </a:lnTo>
                  <a:lnTo>
                    <a:pt x="5348389" y="621322"/>
                  </a:lnTo>
                  <a:lnTo>
                    <a:pt x="5337759" y="580923"/>
                  </a:lnTo>
                  <a:lnTo>
                    <a:pt x="5322189" y="541858"/>
                  </a:lnTo>
                  <a:lnTo>
                    <a:pt x="5301869" y="504393"/>
                  </a:lnTo>
                  <a:lnTo>
                    <a:pt x="5277028" y="468858"/>
                  </a:lnTo>
                  <a:lnTo>
                    <a:pt x="5247881" y="435546"/>
                  </a:lnTo>
                  <a:lnTo>
                    <a:pt x="5214620" y="404749"/>
                  </a:lnTo>
                  <a:lnTo>
                    <a:pt x="5177447" y="376770"/>
                  </a:lnTo>
                  <a:lnTo>
                    <a:pt x="5136604" y="351904"/>
                  </a:lnTo>
                  <a:lnTo>
                    <a:pt x="5092268" y="330466"/>
                  </a:lnTo>
                  <a:lnTo>
                    <a:pt x="5044668" y="312724"/>
                  </a:lnTo>
                  <a:lnTo>
                    <a:pt x="4994021" y="299008"/>
                  </a:lnTo>
                  <a:lnTo>
                    <a:pt x="4987645" y="278434"/>
                  </a:lnTo>
                  <a:lnTo>
                    <a:pt x="4955895" y="204089"/>
                  </a:lnTo>
                  <a:lnTo>
                    <a:pt x="4925377" y="160985"/>
                  </a:lnTo>
                  <a:lnTo>
                    <a:pt x="4894592" y="128701"/>
                  </a:lnTo>
                  <a:lnTo>
                    <a:pt x="4843653" y="86537"/>
                  </a:lnTo>
                  <a:lnTo>
                    <a:pt x="4802098" y="61048"/>
                  </a:lnTo>
                  <a:lnTo>
                    <a:pt x="4758169" y="40068"/>
                  </a:lnTo>
                  <a:lnTo>
                    <a:pt x="4712322" y="23571"/>
                  </a:lnTo>
                  <a:lnTo>
                    <a:pt x="4665027" y="11531"/>
                  </a:lnTo>
                  <a:lnTo>
                    <a:pt x="4616755" y="3898"/>
                  </a:lnTo>
                  <a:lnTo>
                    <a:pt x="4567974" y="647"/>
                  </a:lnTo>
                  <a:lnTo>
                    <a:pt x="4519168" y="1752"/>
                  </a:lnTo>
                  <a:lnTo>
                    <a:pt x="4470781" y="7188"/>
                  </a:lnTo>
                  <a:lnTo>
                    <a:pt x="4423308" y="16903"/>
                  </a:lnTo>
                  <a:lnTo>
                    <a:pt x="4377220" y="30873"/>
                  </a:lnTo>
                  <a:lnTo>
                    <a:pt x="4332973" y="49072"/>
                  </a:lnTo>
                  <a:lnTo>
                    <a:pt x="4291038" y="71462"/>
                  </a:lnTo>
                  <a:lnTo>
                    <a:pt x="4251896" y="98018"/>
                  </a:lnTo>
                  <a:lnTo>
                    <a:pt x="4216019" y="128701"/>
                  </a:lnTo>
                  <a:lnTo>
                    <a:pt x="4186263" y="100342"/>
                  </a:lnTo>
                  <a:lnTo>
                    <a:pt x="4152849" y="75006"/>
                  </a:lnTo>
                  <a:lnTo>
                    <a:pt x="4116120" y="52933"/>
                  </a:lnTo>
                  <a:lnTo>
                    <a:pt x="4076446" y="34340"/>
                  </a:lnTo>
                  <a:lnTo>
                    <a:pt x="4030141" y="18313"/>
                  </a:lnTo>
                  <a:lnTo>
                    <a:pt x="3982821" y="7327"/>
                  </a:lnTo>
                  <a:lnTo>
                    <a:pt x="3935006" y="1270"/>
                  </a:lnTo>
                  <a:lnTo>
                    <a:pt x="3887190" y="0"/>
                  </a:lnTo>
                  <a:lnTo>
                    <a:pt x="3839870" y="3365"/>
                  </a:lnTo>
                  <a:lnTo>
                    <a:pt x="3793566" y="11239"/>
                  </a:lnTo>
                  <a:lnTo>
                    <a:pt x="3748760" y="23482"/>
                  </a:lnTo>
                  <a:lnTo>
                    <a:pt x="3705961" y="39954"/>
                  </a:lnTo>
                  <a:lnTo>
                    <a:pt x="3665677" y="60528"/>
                  </a:lnTo>
                  <a:lnTo>
                    <a:pt x="3628415" y="85064"/>
                  </a:lnTo>
                  <a:lnTo>
                    <a:pt x="3594671" y="113411"/>
                  </a:lnTo>
                  <a:lnTo>
                    <a:pt x="3564940" y="145453"/>
                  </a:lnTo>
                  <a:lnTo>
                    <a:pt x="3539744" y="181025"/>
                  </a:lnTo>
                  <a:lnTo>
                    <a:pt x="3513632" y="161518"/>
                  </a:lnTo>
                  <a:lnTo>
                    <a:pt x="3456673" y="127406"/>
                  </a:lnTo>
                  <a:lnTo>
                    <a:pt x="3380740" y="95592"/>
                  </a:lnTo>
                  <a:lnTo>
                    <a:pt x="3334385" y="82321"/>
                  </a:lnTo>
                  <a:lnTo>
                    <a:pt x="3287344" y="73037"/>
                  </a:lnTo>
                  <a:lnTo>
                    <a:pt x="3239947" y="67678"/>
                  </a:lnTo>
                  <a:lnTo>
                    <a:pt x="3192538" y="66154"/>
                  </a:lnTo>
                  <a:lnTo>
                    <a:pt x="3145447" y="68376"/>
                  </a:lnTo>
                  <a:lnTo>
                    <a:pt x="3099003" y="74269"/>
                  </a:lnTo>
                  <a:lnTo>
                    <a:pt x="3053537" y="83731"/>
                  </a:lnTo>
                  <a:lnTo>
                    <a:pt x="3009379" y="96697"/>
                  </a:lnTo>
                  <a:lnTo>
                    <a:pt x="2966859" y="113093"/>
                  </a:lnTo>
                  <a:lnTo>
                    <a:pt x="2926321" y="132803"/>
                  </a:lnTo>
                  <a:lnTo>
                    <a:pt x="2888094" y="155765"/>
                  </a:lnTo>
                  <a:lnTo>
                    <a:pt x="2852509" y="181902"/>
                  </a:lnTo>
                  <a:lnTo>
                    <a:pt x="2819895" y="211112"/>
                  </a:lnTo>
                  <a:lnTo>
                    <a:pt x="2790583" y="243319"/>
                  </a:lnTo>
                  <a:lnTo>
                    <a:pt x="2764917" y="278434"/>
                  </a:lnTo>
                  <a:lnTo>
                    <a:pt x="2719159" y="258584"/>
                  </a:lnTo>
                  <a:lnTo>
                    <a:pt x="2671788" y="242011"/>
                  </a:lnTo>
                  <a:lnTo>
                    <a:pt x="2623083" y="228752"/>
                  </a:lnTo>
                  <a:lnTo>
                    <a:pt x="2573286" y="218859"/>
                  </a:lnTo>
                  <a:lnTo>
                    <a:pt x="2522651" y="212369"/>
                  </a:lnTo>
                  <a:lnTo>
                    <a:pt x="2471458" y="209308"/>
                  </a:lnTo>
                  <a:lnTo>
                    <a:pt x="2419959" y="209727"/>
                  </a:lnTo>
                  <a:lnTo>
                    <a:pt x="2368423" y="213664"/>
                  </a:lnTo>
                  <a:lnTo>
                    <a:pt x="2315781" y="221386"/>
                  </a:lnTo>
                  <a:lnTo>
                    <a:pt x="2265007" y="232537"/>
                  </a:lnTo>
                  <a:lnTo>
                    <a:pt x="2216226" y="246964"/>
                  </a:lnTo>
                  <a:lnTo>
                    <a:pt x="2169617" y="264477"/>
                  </a:lnTo>
                  <a:lnTo>
                    <a:pt x="2125332" y="284924"/>
                  </a:lnTo>
                  <a:lnTo>
                    <a:pt x="2083536" y="308140"/>
                  </a:lnTo>
                  <a:lnTo>
                    <a:pt x="2044369" y="333921"/>
                  </a:lnTo>
                  <a:lnTo>
                    <a:pt x="2008009" y="362127"/>
                  </a:lnTo>
                  <a:lnTo>
                    <a:pt x="1974621" y="392569"/>
                  </a:lnTo>
                  <a:lnTo>
                    <a:pt x="1944344" y="425094"/>
                  </a:lnTo>
                  <a:lnTo>
                    <a:pt x="1917344" y="459511"/>
                  </a:lnTo>
                  <a:lnTo>
                    <a:pt x="1893773" y="495655"/>
                  </a:lnTo>
                  <a:lnTo>
                    <a:pt x="1873808" y="533361"/>
                  </a:lnTo>
                  <a:lnTo>
                    <a:pt x="1857603" y="572465"/>
                  </a:lnTo>
                  <a:lnTo>
                    <a:pt x="1845310" y="612775"/>
                  </a:lnTo>
                  <a:lnTo>
                    <a:pt x="1837080" y="654126"/>
                  </a:lnTo>
                  <a:lnTo>
                    <a:pt x="1833092" y="696353"/>
                  </a:lnTo>
                  <a:lnTo>
                    <a:pt x="1833499" y="739292"/>
                  </a:lnTo>
                  <a:lnTo>
                    <a:pt x="1838452" y="782751"/>
                  </a:lnTo>
                  <a:lnTo>
                    <a:pt x="1835023" y="790117"/>
                  </a:lnTo>
                  <a:lnTo>
                    <a:pt x="1781860" y="797623"/>
                  </a:lnTo>
                  <a:lnTo>
                    <a:pt x="1730984" y="810793"/>
                  </a:lnTo>
                  <a:lnTo>
                    <a:pt x="1683004" y="829284"/>
                  </a:lnTo>
                  <a:lnTo>
                    <a:pt x="1638515" y="852792"/>
                  </a:lnTo>
                  <a:lnTo>
                    <a:pt x="1598129" y="881011"/>
                  </a:lnTo>
                  <a:lnTo>
                    <a:pt x="1562468" y="913612"/>
                  </a:lnTo>
                  <a:lnTo>
                    <a:pt x="1532128" y="950264"/>
                  </a:lnTo>
                  <a:lnTo>
                    <a:pt x="1507959" y="990066"/>
                  </a:lnTo>
                  <a:lnTo>
                    <a:pt x="1490903" y="1031176"/>
                  </a:lnTo>
                  <a:lnTo>
                    <a:pt x="1480807" y="1073086"/>
                  </a:lnTo>
                  <a:lnTo>
                    <a:pt x="1477479" y="1115237"/>
                  </a:lnTo>
                  <a:lnTo>
                    <a:pt x="1480769" y="1157109"/>
                  </a:lnTo>
                  <a:lnTo>
                    <a:pt x="1490497" y="1198181"/>
                  </a:lnTo>
                  <a:lnTo>
                    <a:pt x="1506499" y="1237894"/>
                  </a:lnTo>
                  <a:lnTo>
                    <a:pt x="1528597" y="1275740"/>
                  </a:lnTo>
                  <a:lnTo>
                    <a:pt x="1556626" y="1311173"/>
                  </a:lnTo>
                  <a:lnTo>
                    <a:pt x="1590421" y="1343660"/>
                  </a:lnTo>
                  <a:lnTo>
                    <a:pt x="1629803" y="1372679"/>
                  </a:lnTo>
                  <a:lnTo>
                    <a:pt x="1674622" y="1397685"/>
                  </a:lnTo>
                  <a:lnTo>
                    <a:pt x="1637957" y="1434668"/>
                  </a:lnTo>
                  <a:lnTo>
                    <a:pt x="1608569" y="1475155"/>
                  </a:lnTo>
                  <a:lnTo>
                    <a:pt x="1586750" y="1518450"/>
                  </a:lnTo>
                  <a:lnTo>
                    <a:pt x="1572755" y="1563852"/>
                  </a:lnTo>
                  <a:lnTo>
                    <a:pt x="1566900" y="1610664"/>
                  </a:lnTo>
                  <a:lnTo>
                    <a:pt x="1569466" y="1658162"/>
                  </a:lnTo>
                  <a:lnTo>
                    <a:pt x="1578381" y="1698434"/>
                  </a:lnTo>
                  <a:lnTo>
                    <a:pt x="1593024" y="1736623"/>
                  </a:lnTo>
                  <a:lnTo>
                    <a:pt x="1612988" y="1772475"/>
                  </a:lnTo>
                  <a:lnTo>
                    <a:pt x="1637830" y="1805711"/>
                  </a:lnTo>
                  <a:lnTo>
                    <a:pt x="1667154" y="1836089"/>
                  </a:lnTo>
                  <a:lnTo>
                    <a:pt x="1700555" y="1863318"/>
                  </a:lnTo>
                  <a:lnTo>
                    <a:pt x="1737588" y="1887143"/>
                  </a:lnTo>
                  <a:lnTo>
                    <a:pt x="1777847" y="1907286"/>
                  </a:lnTo>
                  <a:lnTo>
                    <a:pt x="1820926" y="1923491"/>
                  </a:lnTo>
                  <a:lnTo>
                    <a:pt x="1866404" y="1935492"/>
                  </a:lnTo>
                  <a:lnTo>
                    <a:pt x="1913864" y="1943011"/>
                  </a:lnTo>
                  <a:lnTo>
                    <a:pt x="1962899" y="1945779"/>
                  </a:lnTo>
                  <a:lnTo>
                    <a:pt x="2013077" y="1943531"/>
                  </a:lnTo>
                  <a:lnTo>
                    <a:pt x="2015490" y="1946960"/>
                  </a:lnTo>
                  <a:lnTo>
                    <a:pt x="2048129" y="1988705"/>
                  </a:lnTo>
                  <a:lnTo>
                    <a:pt x="2078189" y="2021319"/>
                  </a:lnTo>
                  <a:lnTo>
                    <a:pt x="2110549" y="2051761"/>
                  </a:lnTo>
                  <a:lnTo>
                    <a:pt x="2145080" y="2079993"/>
                  </a:lnTo>
                  <a:lnTo>
                    <a:pt x="2181593" y="2105977"/>
                  </a:lnTo>
                  <a:lnTo>
                    <a:pt x="2220010" y="2129739"/>
                  </a:lnTo>
                  <a:lnTo>
                    <a:pt x="2259939" y="2151100"/>
                  </a:lnTo>
                  <a:lnTo>
                    <a:pt x="2301443" y="2170163"/>
                  </a:lnTo>
                  <a:lnTo>
                    <a:pt x="2344280" y="2186851"/>
                  </a:lnTo>
                  <a:lnTo>
                    <a:pt x="2388273" y="2201126"/>
                  </a:lnTo>
                  <a:lnTo>
                    <a:pt x="2433282" y="2212962"/>
                  </a:lnTo>
                  <a:lnTo>
                    <a:pt x="2479129" y="2222322"/>
                  </a:lnTo>
                  <a:lnTo>
                    <a:pt x="2525649" y="2229167"/>
                  </a:lnTo>
                  <a:lnTo>
                    <a:pt x="2572677" y="2233472"/>
                  </a:lnTo>
                  <a:lnTo>
                    <a:pt x="2620060" y="2235200"/>
                  </a:lnTo>
                  <a:lnTo>
                    <a:pt x="2667622" y="2234311"/>
                  </a:lnTo>
                  <a:lnTo>
                    <a:pt x="2715196" y="2230780"/>
                  </a:lnTo>
                  <a:lnTo>
                    <a:pt x="2762631" y="2224582"/>
                  </a:lnTo>
                  <a:lnTo>
                    <a:pt x="2809760" y="2215654"/>
                  </a:lnTo>
                  <a:lnTo>
                    <a:pt x="2856407" y="2203996"/>
                  </a:lnTo>
                  <a:lnTo>
                    <a:pt x="2902420" y="2189556"/>
                  </a:lnTo>
                  <a:lnTo>
                    <a:pt x="2947619" y="2172297"/>
                  </a:lnTo>
                  <a:lnTo>
                    <a:pt x="2991866" y="2152192"/>
                  </a:lnTo>
                  <a:lnTo>
                    <a:pt x="3023501" y="2187549"/>
                  </a:lnTo>
                  <a:lnTo>
                    <a:pt x="3058553" y="2220353"/>
                  </a:lnTo>
                  <a:lnTo>
                    <a:pt x="3096768" y="2250465"/>
                  </a:lnTo>
                  <a:lnTo>
                    <a:pt x="3137928" y="2277745"/>
                  </a:lnTo>
                  <a:lnTo>
                    <a:pt x="3181781" y="2302040"/>
                  </a:lnTo>
                  <a:lnTo>
                    <a:pt x="3228086" y="2323223"/>
                  </a:lnTo>
                  <a:lnTo>
                    <a:pt x="3276625" y="2341143"/>
                  </a:lnTo>
                  <a:lnTo>
                    <a:pt x="3327146" y="2355646"/>
                  </a:lnTo>
                  <a:lnTo>
                    <a:pt x="3376320" y="2366099"/>
                  </a:lnTo>
                  <a:lnTo>
                    <a:pt x="3425571" y="2373134"/>
                  </a:lnTo>
                  <a:lnTo>
                    <a:pt x="3474707" y="2376855"/>
                  </a:lnTo>
                  <a:lnTo>
                    <a:pt x="3523526" y="2377351"/>
                  </a:lnTo>
                  <a:lnTo>
                    <a:pt x="3571824" y="2374709"/>
                  </a:lnTo>
                  <a:lnTo>
                    <a:pt x="3619398" y="2369007"/>
                  </a:lnTo>
                  <a:lnTo>
                    <a:pt x="3666058" y="2360345"/>
                  </a:lnTo>
                  <a:lnTo>
                    <a:pt x="3711613" y="2348801"/>
                  </a:lnTo>
                  <a:lnTo>
                    <a:pt x="3755847" y="2334463"/>
                  </a:lnTo>
                  <a:lnTo>
                    <a:pt x="3798582" y="2317432"/>
                  </a:lnTo>
                  <a:lnTo>
                    <a:pt x="3839591" y="2297773"/>
                  </a:lnTo>
                  <a:lnTo>
                    <a:pt x="3878707" y="2275573"/>
                  </a:lnTo>
                  <a:lnTo>
                    <a:pt x="3915702" y="2250948"/>
                  </a:lnTo>
                  <a:lnTo>
                    <a:pt x="3950398" y="2223960"/>
                  </a:lnTo>
                  <a:lnTo>
                    <a:pt x="3982593" y="2194699"/>
                  </a:lnTo>
                  <a:lnTo>
                    <a:pt x="4012082" y="2163267"/>
                  </a:lnTo>
                  <a:lnTo>
                    <a:pt x="4020858" y="2152192"/>
                  </a:lnTo>
                  <a:lnTo>
                    <a:pt x="4038701" y="2129701"/>
                  </a:lnTo>
                  <a:lnTo>
                    <a:pt x="4062158" y="2094204"/>
                  </a:lnTo>
                  <a:lnTo>
                    <a:pt x="4082351" y="2056739"/>
                  </a:lnTo>
                  <a:lnTo>
                    <a:pt x="4099052" y="2017445"/>
                  </a:lnTo>
                  <a:lnTo>
                    <a:pt x="4141533" y="2036940"/>
                  </a:lnTo>
                  <a:lnTo>
                    <a:pt x="4185856" y="2053094"/>
                  </a:lnTo>
                  <a:lnTo>
                    <a:pt x="4231729" y="2065832"/>
                  </a:lnTo>
                  <a:lnTo>
                    <a:pt x="4278846" y="2075103"/>
                  </a:lnTo>
                  <a:lnTo>
                    <a:pt x="4326928" y="2080844"/>
                  </a:lnTo>
                  <a:lnTo>
                    <a:pt x="4375658" y="2082977"/>
                  </a:lnTo>
                  <a:lnTo>
                    <a:pt x="4426737" y="2081352"/>
                  </a:lnTo>
                  <a:lnTo>
                    <a:pt x="4476496" y="2075878"/>
                  </a:lnTo>
                  <a:lnTo>
                    <a:pt x="4524692" y="2066721"/>
                  </a:lnTo>
                  <a:lnTo>
                    <a:pt x="4571111" y="2054072"/>
                  </a:lnTo>
                  <a:lnTo>
                    <a:pt x="4615510" y="2038108"/>
                  </a:lnTo>
                  <a:lnTo>
                    <a:pt x="4657687" y="2019007"/>
                  </a:lnTo>
                  <a:lnTo>
                    <a:pt x="4660493" y="2017445"/>
                  </a:lnTo>
                  <a:lnTo>
                    <a:pt x="4697400" y="1996960"/>
                  </a:lnTo>
                  <a:lnTo>
                    <a:pt x="4734445" y="1972144"/>
                  </a:lnTo>
                  <a:lnTo>
                    <a:pt x="4768583" y="1944725"/>
                  </a:lnTo>
                  <a:lnTo>
                    <a:pt x="4769815" y="1943531"/>
                  </a:lnTo>
                  <a:lnTo>
                    <a:pt x="4799584" y="1914906"/>
                  </a:lnTo>
                  <a:lnTo>
                    <a:pt x="4827244" y="1882838"/>
                  </a:lnTo>
                  <a:lnTo>
                    <a:pt x="4851311" y="1848739"/>
                  </a:lnTo>
                  <a:lnTo>
                    <a:pt x="4871593" y="1812759"/>
                  </a:lnTo>
                  <a:lnTo>
                    <a:pt x="4887836" y="1775079"/>
                  </a:lnTo>
                  <a:lnTo>
                    <a:pt x="4899838" y="1735899"/>
                  </a:lnTo>
                  <a:lnTo>
                    <a:pt x="4907369" y="1695386"/>
                  </a:lnTo>
                  <a:lnTo>
                    <a:pt x="4910201" y="1653717"/>
                  </a:lnTo>
                  <a:lnTo>
                    <a:pt x="4962563" y="1645742"/>
                  </a:lnTo>
                  <a:lnTo>
                    <a:pt x="5013718" y="1634159"/>
                  </a:lnTo>
                  <a:lnTo>
                    <a:pt x="5063375" y="1619097"/>
                  </a:lnTo>
                  <a:lnTo>
                    <a:pt x="5111254" y="1600631"/>
                  </a:lnTo>
                  <a:lnTo>
                    <a:pt x="5157101" y="1578876"/>
                  </a:lnTo>
                  <a:lnTo>
                    <a:pt x="5200650" y="1553895"/>
                  </a:lnTo>
                  <a:lnTo>
                    <a:pt x="5241772" y="1525765"/>
                  </a:lnTo>
                  <a:lnTo>
                    <a:pt x="5279199" y="1495374"/>
                  </a:lnTo>
                  <a:lnTo>
                    <a:pt x="5312867" y="1462963"/>
                  </a:lnTo>
                  <a:lnTo>
                    <a:pt x="5342775" y="1428737"/>
                  </a:lnTo>
                  <a:lnTo>
                    <a:pt x="5368861" y="1392910"/>
                  </a:lnTo>
                  <a:lnTo>
                    <a:pt x="5391112" y="1355686"/>
                  </a:lnTo>
                  <a:lnTo>
                    <a:pt x="5409476" y="1317307"/>
                  </a:lnTo>
                  <a:lnTo>
                    <a:pt x="5423928" y="1277950"/>
                  </a:lnTo>
                  <a:lnTo>
                    <a:pt x="5434431" y="1237856"/>
                  </a:lnTo>
                  <a:lnTo>
                    <a:pt x="5440959" y="1197216"/>
                  </a:lnTo>
                  <a:lnTo>
                    <a:pt x="5443474" y="1156271"/>
                  </a:lnTo>
                  <a:close/>
                </a:path>
              </a:pathLst>
            </a:custGeom>
            <a:solidFill>
              <a:srgbClr val="DDC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26479" y="336360"/>
              <a:ext cx="5443855" cy="2377440"/>
            </a:xfrm>
            <a:custGeom>
              <a:avLst/>
              <a:gdLst/>
              <a:ahLst/>
              <a:cxnLst/>
              <a:rect l="l" t="t" r="r" b="b"/>
              <a:pathLst>
                <a:path w="5443855" h="2377440">
                  <a:moveTo>
                    <a:pt x="1838452" y="782763"/>
                  </a:moveTo>
                  <a:lnTo>
                    <a:pt x="1833500" y="739298"/>
                  </a:lnTo>
                  <a:lnTo>
                    <a:pt x="1833100" y="696364"/>
                  </a:lnTo>
                  <a:lnTo>
                    <a:pt x="1837090" y="654134"/>
                  </a:lnTo>
                  <a:lnTo>
                    <a:pt x="1845313" y="612777"/>
                  </a:lnTo>
                  <a:lnTo>
                    <a:pt x="1857609" y="572466"/>
                  </a:lnTo>
                  <a:lnTo>
                    <a:pt x="1873819" y="533372"/>
                  </a:lnTo>
                  <a:lnTo>
                    <a:pt x="1893785" y="495664"/>
                  </a:lnTo>
                  <a:lnTo>
                    <a:pt x="1917347" y="459516"/>
                  </a:lnTo>
                  <a:lnTo>
                    <a:pt x="1944347" y="425097"/>
                  </a:lnTo>
                  <a:lnTo>
                    <a:pt x="1974624" y="392579"/>
                  </a:lnTo>
                  <a:lnTo>
                    <a:pt x="2008022" y="362132"/>
                  </a:lnTo>
                  <a:lnTo>
                    <a:pt x="2044379" y="333929"/>
                  </a:lnTo>
                  <a:lnTo>
                    <a:pt x="2083539" y="308139"/>
                  </a:lnTo>
                  <a:lnTo>
                    <a:pt x="2125340" y="284935"/>
                  </a:lnTo>
                  <a:lnTo>
                    <a:pt x="2169626" y="264486"/>
                  </a:lnTo>
                  <a:lnTo>
                    <a:pt x="2216236" y="246965"/>
                  </a:lnTo>
                  <a:lnTo>
                    <a:pt x="2265011" y="232542"/>
                  </a:lnTo>
                  <a:lnTo>
                    <a:pt x="2315793" y="221389"/>
                  </a:lnTo>
                  <a:lnTo>
                    <a:pt x="2368423" y="213676"/>
                  </a:lnTo>
                  <a:lnTo>
                    <a:pt x="2419969" y="209735"/>
                  </a:lnTo>
                  <a:lnTo>
                    <a:pt x="2471469" y="209313"/>
                  </a:lnTo>
                  <a:lnTo>
                    <a:pt x="2522663" y="212370"/>
                  </a:lnTo>
                  <a:lnTo>
                    <a:pt x="2573289" y="218867"/>
                  </a:lnTo>
                  <a:lnTo>
                    <a:pt x="2623089" y="228764"/>
                  </a:lnTo>
                  <a:lnTo>
                    <a:pt x="2671800" y="242019"/>
                  </a:lnTo>
                  <a:lnTo>
                    <a:pt x="2719163" y="258593"/>
                  </a:lnTo>
                  <a:lnTo>
                    <a:pt x="2764917" y="278446"/>
                  </a:lnTo>
                  <a:lnTo>
                    <a:pt x="2790588" y="243323"/>
                  </a:lnTo>
                  <a:lnTo>
                    <a:pt x="2819897" y="211115"/>
                  </a:lnTo>
                  <a:lnTo>
                    <a:pt x="2852512" y="181904"/>
                  </a:lnTo>
                  <a:lnTo>
                    <a:pt x="2888101" y="155774"/>
                  </a:lnTo>
                  <a:lnTo>
                    <a:pt x="2926330" y="132809"/>
                  </a:lnTo>
                  <a:lnTo>
                    <a:pt x="2966868" y="113093"/>
                  </a:lnTo>
                  <a:lnTo>
                    <a:pt x="3009382" y="96709"/>
                  </a:lnTo>
                  <a:lnTo>
                    <a:pt x="3053540" y="83739"/>
                  </a:lnTo>
                  <a:lnTo>
                    <a:pt x="3099009" y="74269"/>
                  </a:lnTo>
                  <a:lnTo>
                    <a:pt x="3145456" y="68382"/>
                  </a:lnTo>
                  <a:lnTo>
                    <a:pt x="3192550" y="66160"/>
                  </a:lnTo>
                  <a:lnTo>
                    <a:pt x="3239958" y="67688"/>
                  </a:lnTo>
                  <a:lnTo>
                    <a:pt x="3287347" y="73049"/>
                  </a:lnTo>
                  <a:lnTo>
                    <a:pt x="3334385" y="82326"/>
                  </a:lnTo>
                  <a:lnTo>
                    <a:pt x="3380740" y="95604"/>
                  </a:lnTo>
                  <a:lnTo>
                    <a:pt x="3426079" y="112965"/>
                  </a:lnTo>
                  <a:lnTo>
                    <a:pt x="3485911" y="143620"/>
                  </a:lnTo>
                  <a:lnTo>
                    <a:pt x="3539744" y="181037"/>
                  </a:lnTo>
                  <a:lnTo>
                    <a:pt x="3564945" y="145456"/>
                  </a:lnTo>
                  <a:lnTo>
                    <a:pt x="3594672" y="113420"/>
                  </a:lnTo>
                  <a:lnTo>
                    <a:pt x="3628420" y="85068"/>
                  </a:lnTo>
                  <a:lnTo>
                    <a:pt x="3665687" y="60537"/>
                  </a:lnTo>
                  <a:lnTo>
                    <a:pt x="3705969" y="39964"/>
                  </a:lnTo>
                  <a:lnTo>
                    <a:pt x="3748764" y="23486"/>
                  </a:lnTo>
                  <a:lnTo>
                    <a:pt x="3793569" y="11242"/>
                  </a:lnTo>
                  <a:lnTo>
                    <a:pt x="3839882" y="3367"/>
                  </a:lnTo>
                  <a:lnTo>
                    <a:pt x="3887198" y="0"/>
                  </a:lnTo>
                  <a:lnTo>
                    <a:pt x="3935015" y="1277"/>
                  </a:lnTo>
                  <a:lnTo>
                    <a:pt x="3982831" y="7337"/>
                  </a:lnTo>
                  <a:lnTo>
                    <a:pt x="4030142" y="18316"/>
                  </a:lnTo>
                  <a:lnTo>
                    <a:pt x="4076446" y="34352"/>
                  </a:lnTo>
                  <a:lnTo>
                    <a:pt x="4116131" y="52936"/>
                  </a:lnTo>
                  <a:lnTo>
                    <a:pt x="4152852" y="75008"/>
                  </a:lnTo>
                  <a:lnTo>
                    <a:pt x="4186263" y="100343"/>
                  </a:lnTo>
                  <a:lnTo>
                    <a:pt x="4216019" y="128713"/>
                  </a:lnTo>
                  <a:lnTo>
                    <a:pt x="4251904" y="98029"/>
                  </a:lnTo>
                  <a:lnTo>
                    <a:pt x="4291047" y="71474"/>
                  </a:lnTo>
                  <a:lnTo>
                    <a:pt x="4332978" y="49080"/>
                  </a:lnTo>
                  <a:lnTo>
                    <a:pt x="4377226" y="30880"/>
                  </a:lnTo>
                  <a:lnTo>
                    <a:pt x="4423320" y="16906"/>
                  </a:lnTo>
                  <a:lnTo>
                    <a:pt x="4470791" y="7189"/>
                  </a:lnTo>
                  <a:lnTo>
                    <a:pt x="4519168" y="1761"/>
                  </a:lnTo>
                  <a:lnTo>
                    <a:pt x="4567980" y="654"/>
                  </a:lnTo>
                  <a:lnTo>
                    <a:pt x="4616757" y="3901"/>
                  </a:lnTo>
                  <a:lnTo>
                    <a:pt x="4665028" y="11533"/>
                  </a:lnTo>
                  <a:lnTo>
                    <a:pt x="4712324" y="23581"/>
                  </a:lnTo>
                  <a:lnTo>
                    <a:pt x="4758174" y="40079"/>
                  </a:lnTo>
                  <a:lnTo>
                    <a:pt x="4802107" y="61058"/>
                  </a:lnTo>
                  <a:lnTo>
                    <a:pt x="4843653" y="86549"/>
                  </a:lnTo>
                  <a:lnTo>
                    <a:pt x="4887820" y="121606"/>
                  </a:lnTo>
                  <a:lnTo>
                    <a:pt x="4925386" y="160992"/>
                  </a:lnTo>
                  <a:lnTo>
                    <a:pt x="4955904" y="204095"/>
                  </a:lnTo>
                  <a:lnTo>
                    <a:pt x="4978931" y="250308"/>
                  </a:lnTo>
                  <a:lnTo>
                    <a:pt x="4994021" y="299020"/>
                  </a:lnTo>
                  <a:lnTo>
                    <a:pt x="5044681" y="312735"/>
                  </a:lnTo>
                  <a:lnTo>
                    <a:pt x="5092280" y="330466"/>
                  </a:lnTo>
                  <a:lnTo>
                    <a:pt x="5136609" y="351912"/>
                  </a:lnTo>
                  <a:lnTo>
                    <a:pt x="5177459" y="376775"/>
                  </a:lnTo>
                  <a:lnTo>
                    <a:pt x="5214620" y="404755"/>
                  </a:lnTo>
                  <a:lnTo>
                    <a:pt x="5247882" y="435552"/>
                  </a:lnTo>
                  <a:lnTo>
                    <a:pt x="5277038" y="468868"/>
                  </a:lnTo>
                  <a:lnTo>
                    <a:pt x="5301877" y="504403"/>
                  </a:lnTo>
                  <a:lnTo>
                    <a:pt x="5322190" y="541857"/>
                  </a:lnTo>
                  <a:lnTo>
                    <a:pt x="5337767" y="580932"/>
                  </a:lnTo>
                  <a:lnTo>
                    <a:pt x="5348400" y="621327"/>
                  </a:lnTo>
                  <a:lnTo>
                    <a:pt x="5353880" y="662744"/>
                  </a:lnTo>
                  <a:lnTo>
                    <a:pt x="5353996" y="704883"/>
                  </a:lnTo>
                  <a:lnTo>
                    <a:pt x="5348539" y="747445"/>
                  </a:lnTo>
                  <a:lnTo>
                    <a:pt x="5337302" y="790129"/>
                  </a:lnTo>
                  <a:lnTo>
                    <a:pt x="5321407" y="829831"/>
                  </a:lnTo>
                  <a:lnTo>
                    <a:pt x="5314950" y="842707"/>
                  </a:lnTo>
                  <a:lnTo>
                    <a:pt x="5345781" y="878544"/>
                  </a:lnTo>
                  <a:lnTo>
                    <a:pt x="5372326" y="915767"/>
                  </a:lnTo>
                  <a:lnTo>
                    <a:pt x="5394619" y="954163"/>
                  </a:lnTo>
                  <a:lnTo>
                    <a:pt x="5412692" y="993519"/>
                  </a:lnTo>
                  <a:lnTo>
                    <a:pt x="5426580" y="1033621"/>
                  </a:lnTo>
                  <a:lnTo>
                    <a:pt x="5436318" y="1074257"/>
                  </a:lnTo>
                  <a:lnTo>
                    <a:pt x="5441939" y="1115211"/>
                  </a:lnTo>
                  <a:lnTo>
                    <a:pt x="5443477" y="1156272"/>
                  </a:lnTo>
                  <a:lnTo>
                    <a:pt x="5440966" y="1197226"/>
                  </a:lnTo>
                  <a:lnTo>
                    <a:pt x="5434440" y="1237858"/>
                  </a:lnTo>
                  <a:lnTo>
                    <a:pt x="5423934" y="1277957"/>
                  </a:lnTo>
                  <a:lnTo>
                    <a:pt x="5409480" y="1317308"/>
                  </a:lnTo>
                  <a:lnTo>
                    <a:pt x="5391114" y="1355698"/>
                  </a:lnTo>
                  <a:lnTo>
                    <a:pt x="5368869" y="1392914"/>
                  </a:lnTo>
                  <a:lnTo>
                    <a:pt x="5342779" y="1428742"/>
                  </a:lnTo>
                  <a:lnTo>
                    <a:pt x="5312878" y="1462969"/>
                  </a:lnTo>
                  <a:lnTo>
                    <a:pt x="5279200" y="1495381"/>
                  </a:lnTo>
                  <a:lnTo>
                    <a:pt x="5241779" y="1525765"/>
                  </a:lnTo>
                  <a:lnTo>
                    <a:pt x="5200650" y="1553907"/>
                  </a:lnTo>
                  <a:lnTo>
                    <a:pt x="5157113" y="1578879"/>
                  </a:lnTo>
                  <a:lnTo>
                    <a:pt x="5111265" y="1600643"/>
                  </a:lnTo>
                  <a:lnTo>
                    <a:pt x="5063378" y="1619106"/>
                  </a:lnTo>
                  <a:lnTo>
                    <a:pt x="5013724" y="1634171"/>
                  </a:lnTo>
                  <a:lnTo>
                    <a:pt x="4962574" y="1645744"/>
                  </a:lnTo>
                  <a:lnTo>
                    <a:pt x="4910201" y="1653729"/>
                  </a:lnTo>
                  <a:lnTo>
                    <a:pt x="4907373" y="1695393"/>
                  </a:lnTo>
                  <a:lnTo>
                    <a:pt x="4899847" y="1735906"/>
                  </a:lnTo>
                  <a:lnTo>
                    <a:pt x="4887847" y="1775089"/>
                  </a:lnTo>
                  <a:lnTo>
                    <a:pt x="4871598" y="1812760"/>
                  </a:lnTo>
                  <a:lnTo>
                    <a:pt x="4851322" y="1848741"/>
                  </a:lnTo>
                  <a:lnTo>
                    <a:pt x="4827246" y="1882849"/>
                  </a:lnTo>
                  <a:lnTo>
                    <a:pt x="4799592" y="1914907"/>
                  </a:lnTo>
                  <a:lnTo>
                    <a:pt x="4768585" y="1944732"/>
                  </a:lnTo>
                  <a:lnTo>
                    <a:pt x="4734450" y="1972145"/>
                  </a:lnTo>
                  <a:lnTo>
                    <a:pt x="4697411" y="1996966"/>
                  </a:lnTo>
                  <a:lnTo>
                    <a:pt x="4657692" y="2019015"/>
                  </a:lnTo>
                  <a:lnTo>
                    <a:pt x="4615517" y="2038110"/>
                  </a:lnTo>
                  <a:lnTo>
                    <a:pt x="4571111" y="2054073"/>
                  </a:lnTo>
                  <a:lnTo>
                    <a:pt x="4524698" y="2066723"/>
                  </a:lnTo>
                  <a:lnTo>
                    <a:pt x="4476501" y="2075879"/>
                  </a:lnTo>
                  <a:lnTo>
                    <a:pt x="4426747" y="2081361"/>
                  </a:lnTo>
                  <a:lnTo>
                    <a:pt x="4375658" y="2082989"/>
                  </a:lnTo>
                  <a:lnTo>
                    <a:pt x="4326928" y="2080851"/>
                  </a:lnTo>
                  <a:lnTo>
                    <a:pt x="4278855" y="2075115"/>
                  </a:lnTo>
                  <a:lnTo>
                    <a:pt x="4231735" y="2065844"/>
                  </a:lnTo>
                  <a:lnTo>
                    <a:pt x="4185863" y="2053102"/>
                  </a:lnTo>
                  <a:lnTo>
                    <a:pt x="4141537" y="2036952"/>
                  </a:lnTo>
                  <a:lnTo>
                    <a:pt x="4099052" y="2017457"/>
                  </a:lnTo>
                  <a:lnTo>
                    <a:pt x="4082359" y="2056747"/>
                  </a:lnTo>
                  <a:lnTo>
                    <a:pt x="4062169" y="2094204"/>
                  </a:lnTo>
                  <a:lnTo>
                    <a:pt x="4038680" y="2129742"/>
                  </a:lnTo>
                  <a:lnTo>
                    <a:pt x="4012092" y="2163273"/>
                  </a:lnTo>
                  <a:lnTo>
                    <a:pt x="3982602" y="2194710"/>
                  </a:lnTo>
                  <a:lnTo>
                    <a:pt x="3950410" y="2223965"/>
                  </a:lnTo>
                  <a:lnTo>
                    <a:pt x="3915714" y="2250953"/>
                  </a:lnTo>
                  <a:lnTo>
                    <a:pt x="3878712" y="2275584"/>
                  </a:lnTo>
                  <a:lnTo>
                    <a:pt x="3839603" y="2297773"/>
                  </a:lnTo>
                  <a:lnTo>
                    <a:pt x="3798585" y="2317431"/>
                  </a:lnTo>
                  <a:lnTo>
                    <a:pt x="3755858" y="2334472"/>
                  </a:lnTo>
                  <a:lnTo>
                    <a:pt x="3711620" y="2348808"/>
                  </a:lnTo>
                  <a:lnTo>
                    <a:pt x="3666070" y="2360353"/>
                  </a:lnTo>
                  <a:lnTo>
                    <a:pt x="3619405" y="2369018"/>
                  </a:lnTo>
                  <a:lnTo>
                    <a:pt x="3571825" y="2374716"/>
                  </a:lnTo>
                  <a:lnTo>
                    <a:pt x="3523528" y="2377361"/>
                  </a:lnTo>
                  <a:lnTo>
                    <a:pt x="3474713" y="2376865"/>
                  </a:lnTo>
                  <a:lnTo>
                    <a:pt x="3425579" y="2373141"/>
                  </a:lnTo>
                  <a:lnTo>
                    <a:pt x="3376323" y="2366101"/>
                  </a:lnTo>
                  <a:lnTo>
                    <a:pt x="3327146" y="2355658"/>
                  </a:lnTo>
                  <a:lnTo>
                    <a:pt x="3276625" y="2341145"/>
                  </a:lnTo>
                  <a:lnTo>
                    <a:pt x="3228091" y="2323226"/>
                  </a:lnTo>
                  <a:lnTo>
                    <a:pt x="3181781" y="2302044"/>
                  </a:lnTo>
                  <a:lnTo>
                    <a:pt x="3137931" y="2277744"/>
                  </a:lnTo>
                  <a:lnTo>
                    <a:pt x="3096778" y="2250467"/>
                  </a:lnTo>
                  <a:lnTo>
                    <a:pt x="3058558" y="2220356"/>
                  </a:lnTo>
                  <a:lnTo>
                    <a:pt x="3023509" y="2187554"/>
                  </a:lnTo>
                  <a:lnTo>
                    <a:pt x="2991866" y="2152204"/>
                  </a:lnTo>
                  <a:lnTo>
                    <a:pt x="2947628" y="2172305"/>
                  </a:lnTo>
                  <a:lnTo>
                    <a:pt x="2902422" y="2189560"/>
                  </a:lnTo>
                  <a:lnTo>
                    <a:pt x="2856413" y="2204002"/>
                  </a:lnTo>
                  <a:lnTo>
                    <a:pt x="2809765" y="2215666"/>
                  </a:lnTo>
                  <a:lnTo>
                    <a:pt x="2762642" y="2224584"/>
                  </a:lnTo>
                  <a:lnTo>
                    <a:pt x="2715208" y="2230791"/>
                  </a:lnTo>
                  <a:lnTo>
                    <a:pt x="2667628" y="2234320"/>
                  </a:lnTo>
                  <a:lnTo>
                    <a:pt x="2620066" y="2235204"/>
                  </a:lnTo>
                  <a:lnTo>
                    <a:pt x="2572687" y="2233478"/>
                  </a:lnTo>
                  <a:lnTo>
                    <a:pt x="2525655" y="2229174"/>
                  </a:lnTo>
                  <a:lnTo>
                    <a:pt x="2479134" y="2222326"/>
                  </a:lnTo>
                  <a:lnTo>
                    <a:pt x="2433288" y="2212968"/>
                  </a:lnTo>
                  <a:lnTo>
                    <a:pt x="2388282" y="2201133"/>
                  </a:lnTo>
                  <a:lnTo>
                    <a:pt x="2344280" y="2186856"/>
                  </a:lnTo>
                  <a:lnTo>
                    <a:pt x="2301447" y="2170168"/>
                  </a:lnTo>
                  <a:lnTo>
                    <a:pt x="2259947" y="2151105"/>
                  </a:lnTo>
                  <a:lnTo>
                    <a:pt x="2219944" y="2129700"/>
                  </a:lnTo>
                  <a:lnTo>
                    <a:pt x="2181602" y="2105986"/>
                  </a:lnTo>
                  <a:lnTo>
                    <a:pt x="2145087" y="2079996"/>
                  </a:lnTo>
                  <a:lnTo>
                    <a:pt x="2110561" y="2051765"/>
                  </a:lnTo>
                  <a:lnTo>
                    <a:pt x="2078190" y="2021326"/>
                  </a:lnTo>
                  <a:lnTo>
                    <a:pt x="2048138" y="1988712"/>
                  </a:lnTo>
                  <a:lnTo>
                    <a:pt x="2020570" y="1953957"/>
                  </a:lnTo>
                  <a:lnTo>
                    <a:pt x="2013077" y="1943543"/>
                  </a:lnTo>
                  <a:lnTo>
                    <a:pt x="1962899" y="1945784"/>
                  </a:lnTo>
                  <a:lnTo>
                    <a:pt x="1913872" y="1943012"/>
                  </a:lnTo>
                  <a:lnTo>
                    <a:pt x="1866412" y="1935494"/>
                  </a:lnTo>
                  <a:lnTo>
                    <a:pt x="1820934" y="1923500"/>
                  </a:lnTo>
                  <a:lnTo>
                    <a:pt x="1777855" y="1907295"/>
                  </a:lnTo>
                  <a:lnTo>
                    <a:pt x="1737590" y="1887147"/>
                  </a:lnTo>
                  <a:lnTo>
                    <a:pt x="1700555" y="1863323"/>
                  </a:lnTo>
                  <a:lnTo>
                    <a:pt x="1667166" y="1836092"/>
                  </a:lnTo>
                  <a:lnTo>
                    <a:pt x="1637839" y="1805720"/>
                  </a:lnTo>
                  <a:lnTo>
                    <a:pt x="1612990" y="1772475"/>
                  </a:lnTo>
                  <a:lnTo>
                    <a:pt x="1593034" y="1736624"/>
                  </a:lnTo>
                  <a:lnTo>
                    <a:pt x="1578387" y="1698435"/>
                  </a:lnTo>
                  <a:lnTo>
                    <a:pt x="1569466" y="1658174"/>
                  </a:lnTo>
                  <a:lnTo>
                    <a:pt x="1566910" y="1610666"/>
                  </a:lnTo>
                  <a:lnTo>
                    <a:pt x="1572767" y="1563860"/>
                  </a:lnTo>
                  <a:lnTo>
                    <a:pt x="1586753" y="1518458"/>
                  </a:lnTo>
                  <a:lnTo>
                    <a:pt x="1608581" y="1475163"/>
                  </a:lnTo>
                  <a:lnTo>
                    <a:pt x="1637966" y="1434675"/>
                  </a:lnTo>
                  <a:lnTo>
                    <a:pt x="1674622" y="1397697"/>
                  </a:lnTo>
                  <a:lnTo>
                    <a:pt x="1629811" y="1372688"/>
                  </a:lnTo>
                  <a:lnTo>
                    <a:pt x="1590424" y="1343671"/>
                  </a:lnTo>
                  <a:lnTo>
                    <a:pt x="1556631" y="1311179"/>
                  </a:lnTo>
                  <a:lnTo>
                    <a:pt x="1528600" y="1275744"/>
                  </a:lnTo>
                  <a:lnTo>
                    <a:pt x="1506501" y="1237901"/>
                  </a:lnTo>
                  <a:lnTo>
                    <a:pt x="1490503" y="1198180"/>
                  </a:lnTo>
                  <a:lnTo>
                    <a:pt x="1480776" y="1157116"/>
                  </a:lnTo>
                  <a:lnTo>
                    <a:pt x="1477489" y="1115240"/>
                  </a:lnTo>
                  <a:lnTo>
                    <a:pt x="1480812" y="1073085"/>
                  </a:lnTo>
                  <a:lnTo>
                    <a:pt x="1490912" y="1031185"/>
                  </a:lnTo>
                  <a:lnTo>
                    <a:pt x="1507961" y="990071"/>
                  </a:lnTo>
                  <a:lnTo>
                    <a:pt x="1532127" y="950276"/>
                  </a:lnTo>
                  <a:lnTo>
                    <a:pt x="1562475" y="913613"/>
                  </a:lnTo>
                  <a:lnTo>
                    <a:pt x="1598142" y="881016"/>
                  </a:lnTo>
                  <a:lnTo>
                    <a:pt x="1638520" y="852801"/>
                  </a:lnTo>
                  <a:lnTo>
                    <a:pt x="1683003" y="829288"/>
                  </a:lnTo>
                  <a:lnTo>
                    <a:pt x="1730986" y="810793"/>
                  </a:lnTo>
                  <a:lnTo>
                    <a:pt x="1781861" y="797634"/>
                  </a:lnTo>
                  <a:lnTo>
                    <a:pt x="1835023" y="790129"/>
                  </a:lnTo>
                  <a:lnTo>
                    <a:pt x="1838452" y="782763"/>
                  </a:lnTo>
                  <a:close/>
                </a:path>
                <a:path w="5443855" h="2377440">
                  <a:moveTo>
                    <a:pt x="396113" y="1588070"/>
                  </a:moveTo>
                  <a:lnTo>
                    <a:pt x="390883" y="1633515"/>
                  </a:lnTo>
                  <a:lnTo>
                    <a:pt x="375988" y="1675223"/>
                  </a:lnTo>
                  <a:lnTo>
                    <a:pt x="352615" y="1712007"/>
                  </a:lnTo>
                  <a:lnTo>
                    <a:pt x="321953" y="1742683"/>
                  </a:lnTo>
                  <a:lnTo>
                    <a:pt x="285191" y="1766063"/>
                  </a:lnTo>
                  <a:lnTo>
                    <a:pt x="243517" y="1780961"/>
                  </a:lnTo>
                  <a:lnTo>
                    <a:pt x="198120" y="1786190"/>
                  </a:lnTo>
                  <a:lnTo>
                    <a:pt x="152675" y="1780961"/>
                  </a:lnTo>
                  <a:lnTo>
                    <a:pt x="110967" y="1766063"/>
                  </a:lnTo>
                  <a:lnTo>
                    <a:pt x="74182" y="1742683"/>
                  </a:lnTo>
                  <a:lnTo>
                    <a:pt x="43507" y="1712007"/>
                  </a:lnTo>
                  <a:lnTo>
                    <a:pt x="20127" y="1675223"/>
                  </a:lnTo>
                  <a:lnTo>
                    <a:pt x="5229" y="1633515"/>
                  </a:lnTo>
                  <a:lnTo>
                    <a:pt x="0" y="1588070"/>
                  </a:lnTo>
                  <a:lnTo>
                    <a:pt x="5229" y="1542673"/>
                  </a:lnTo>
                  <a:lnTo>
                    <a:pt x="20127" y="1500999"/>
                  </a:lnTo>
                  <a:lnTo>
                    <a:pt x="43507" y="1464236"/>
                  </a:lnTo>
                  <a:lnTo>
                    <a:pt x="74182" y="1433575"/>
                  </a:lnTo>
                  <a:lnTo>
                    <a:pt x="110967" y="1410202"/>
                  </a:lnTo>
                  <a:lnTo>
                    <a:pt x="152675" y="1395306"/>
                  </a:lnTo>
                  <a:lnTo>
                    <a:pt x="198120" y="1390077"/>
                  </a:lnTo>
                  <a:lnTo>
                    <a:pt x="243517" y="1395306"/>
                  </a:lnTo>
                  <a:lnTo>
                    <a:pt x="285191" y="1410202"/>
                  </a:lnTo>
                  <a:lnTo>
                    <a:pt x="321953" y="1433575"/>
                  </a:lnTo>
                  <a:lnTo>
                    <a:pt x="352615" y="1464236"/>
                  </a:lnTo>
                  <a:lnTo>
                    <a:pt x="375988" y="1500999"/>
                  </a:lnTo>
                  <a:lnTo>
                    <a:pt x="390883" y="1542673"/>
                  </a:lnTo>
                  <a:lnTo>
                    <a:pt x="396113" y="1588070"/>
                  </a:lnTo>
                  <a:close/>
                </a:path>
                <a:path w="5443855" h="2377440">
                  <a:moveTo>
                    <a:pt x="1911096" y="1432241"/>
                  </a:moveTo>
                  <a:lnTo>
                    <a:pt x="1862566" y="1432927"/>
                  </a:lnTo>
                  <a:lnTo>
                    <a:pt x="1814555" y="1428797"/>
                  </a:lnTo>
                  <a:lnTo>
                    <a:pt x="1767580" y="1419943"/>
                  </a:lnTo>
                  <a:lnTo>
                    <a:pt x="1722160" y="1406455"/>
                  </a:lnTo>
                  <a:lnTo>
                    <a:pt x="1678813" y="1388426"/>
                  </a:lnTo>
                </a:path>
                <a:path w="5443855" h="2377440">
                  <a:moveTo>
                    <a:pt x="2116074" y="1912047"/>
                  </a:moveTo>
                  <a:lnTo>
                    <a:pt x="2091320" y="1919360"/>
                  </a:lnTo>
                  <a:lnTo>
                    <a:pt x="2066067" y="1925303"/>
                  </a:lnTo>
                  <a:lnTo>
                    <a:pt x="2040385" y="1929889"/>
                  </a:lnTo>
                  <a:lnTo>
                    <a:pt x="2014347" y="1933129"/>
                  </a:lnTo>
                </a:path>
                <a:path w="5443855" h="2377440">
                  <a:moveTo>
                    <a:pt x="2991612" y="2142679"/>
                  </a:moveTo>
                  <a:lnTo>
                    <a:pt x="2973974" y="2119752"/>
                  </a:lnTo>
                  <a:lnTo>
                    <a:pt x="2957861" y="2096134"/>
                  </a:lnTo>
                  <a:lnTo>
                    <a:pt x="2943320" y="2071849"/>
                  </a:lnTo>
                  <a:lnTo>
                    <a:pt x="2930398" y="2046921"/>
                  </a:lnTo>
                </a:path>
                <a:path w="5443855" h="2377440">
                  <a:moveTo>
                    <a:pt x="4123817" y="1903919"/>
                  </a:moveTo>
                  <a:lnTo>
                    <a:pt x="4120274" y="1930581"/>
                  </a:lnTo>
                  <a:lnTo>
                    <a:pt x="4115006" y="1957005"/>
                  </a:lnTo>
                  <a:lnTo>
                    <a:pt x="4108047" y="1983143"/>
                  </a:lnTo>
                  <a:lnTo>
                    <a:pt x="4099433" y="2008948"/>
                  </a:lnTo>
                </a:path>
                <a:path w="5443855" h="2377440">
                  <a:moveTo>
                    <a:pt x="4609973" y="1254949"/>
                  </a:moveTo>
                  <a:lnTo>
                    <a:pt x="4658372" y="1276793"/>
                  </a:lnTo>
                  <a:lnTo>
                    <a:pt x="4703185" y="1302295"/>
                  </a:lnTo>
                  <a:lnTo>
                    <a:pt x="4744186" y="1331159"/>
                  </a:lnTo>
                  <a:lnTo>
                    <a:pt x="4781151" y="1363088"/>
                  </a:lnTo>
                  <a:lnTo>
                    <a:pt x="4813855" y="1397786"/>
                  </a:lnTo>
                  <a:lnTo>
                    <a:pt x="4842074" y="1434956"/>
                  </a:lnTo>
                  <a:lnTo>
                    <a:pt x="4865584" y="1474301"/>
                  </a:lnTo>
                  <a:lnTo>
                    <a:pt x="4884160" y="1515525"/>
                  </a:lnTo>
                  <a:lnTo>
                    <a:pt x="4897578" y="1558332"/>
                  </a:lnTo>
                  <a:lnTo>
                    <a:pt x="4905613" y="1602425"/>
                  </a:lnTo>
                  <a:lnTo>
                    <a:pt x="4908042" y="1647506"/>
                  </a:lnTo>
                </a:path>
                <a:path w="5443855" h="2377440">
                  <a:moveTo>
                    <a:pt x="5313045" y="836865"/>
                  </a:moveTo>
                  <a:lnTo>
                    <a:pt x="5287861" y="878188"/>
                  </a:lnTo>
                  <a:lnTo>
                    <a:pt x="5257117" y="916748"/>
                  </a:lnTo>
                  <a:lnTo>
                    <a:pt x="5221158" y="952165"/>
                  </a:lnTo>
                  <a:lnTo>
                    <a:pt x="5180330" y="984058"/>
                  </a:lnTo>
                </a:path>
                <a:path w="5443855" h="2377440">
                  <a:moveTo>
                    <a:pt x="4994529" y="290765"/>
                  </a:moveTo>
                  <a:lnTo>
                    <a:pt x="4997836" y="307996"/>
                  </a:lnTo>
                  <a:lnTo>
                    <a:pt x="5000132" y="325357"/>
                  </a:lnTo>
                  <a:lnTo>
                    <a:pt x="5001404" y="342790"/>
                  </a:lnTo>
                  <a:lnTo>
                    <a:pt x="5001641" y="360234"/>
                  </a:lnTo>
                </a:path>
                <a:path w="5443855" h="2377440">
                  <a:moveTo>
                    <a:pt x="4146804" y="209612"/>
                  </a:moveTo>
                  <a:lnTo>
                    <a:pt x="4160869" y="186028"/>
                  </a:lnTo>
                  <a:lnTo>
                    <a:pt x="4176934" y="163337"/>
                  </a:lnTo>
                  <a:lnTo>
                    <a:pt x="4194952" y="141622"/>
                  </a:lnTo>
                  <a:lnTo>
                    <a:pt x="4214876" y="120966"/>
                  </a:lnTo>
                </a:path>
                <a:path w="5443855" h="2377440">
                  <a:moveTo>
                    <a:pt x="3510788" y="251903"/>
                  </a:moveTo>
                  <a:lnTo>
                    <a:pt x="3516858" y="232171"/>
                  </a:lnTo>
                  <a:lnTo>
                    <a:pt x="3524392" y="212819"/>
                  </a:lnTo>
                  <a:lnTo>
                    <a:pt x="3533380" y="193896"/>
                  </a:lnTo>
                  <a:lnTo>
                    <a:pt x="3543808" y="175449"/>
                  </a:lnTo>
                </a:path>
                <a:path w="5443855" h="2377440">
                  <a:moveTo>
                    <a:pt x="2764409" y="277811"/>
                  </a:moveTo>
                  <a:lnTo>
                    <a:pt x="2796256" y="294135"/>
                  </a:lnTo>
                  <a:lnTo>
                    <a:pt x="2826781" y="312006"/>
                  </a:lnTo>
                  <a:lnTo>
                    <a:pt x="2855902" y="331354"/>
                  </a:lnTo>
                  <a:lnTo>
                    <a:pt x="2883535" y="352106"/>
                  </a:lnTo>
                </a:path>
                <a:path w="5443855" h="2377440">
                  <a:moveTo>
                    <a:pt x="1859152" y="860868"/>
                  </a:moveTo>
                  <a:lnTo>
                    <a:pt x="1852560" y="841610"/>
                  </a:lnTo>
                  <a:lnTo>
                    <a:pt x="1846897" y="822149"/>
                  </a:lnTo>
                  <a:lnTo>
                    <a:pt x="1842186" y="802522"/>
                  </a:lnTo>
                  <a:lnTo>
                    <a:pt x="1838452" y="782763"/>
                  </a:lnTo>
                </a:path>
              </a:pathLst>
            </a:custGeom>
            <a:ln w="9525">
              <a:solidFill>
                <a:srgbClr val="3B46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911540" y="3315779"/>
            <a:ext cx="8438614" cy="3295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466958" y="6337198"/>
            <a:ext cx="36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B4643"/>
                </a:solidFill>
                <a:latin typeface="Arial"/>
                <a:cs typeface="Arial"/>
              </a:rPr>
              <a:t>20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3200" y="2286000"/>
            <a:ext cx="7315200" cy="1719580"/>
          </a:xfrm>
          <a:prstGeom prst="rect">
            <a:avLst/>
          </a:prstGeom>
          <a:solidFill>
            <a:srgbClr val="DDC237"/>
          </a:solidFill>
        </p:spPr>
        <p:txBody>
          <a:bodyPr vert="horz" wrap="square" lIns="0" tIns="472440" rIns="0" bIns="0" rtlCol="0">
            <a:spAutoFit/>
          </a:bodyPr>
          <a:lstStyle/>
          <a:p>
            <a:pPr marL="675640">
              <a:lnSpc>
                <a:spcPct val="100000"/>
              </a:lnSpc>
              <a:spcBef>
                <a:spcPts val="3720"/>
              </a:spcBef>
            </a:pPr>
            <a:r>
              <a:rPr sz="4800" b="1" spc="-475" dirty="0">
                <a:solidFill>
                  <a:srgbClr val="3B4643"/>
                </a:solidFill>
                <a:latin typeface="Arial"/>
                <a:cs typeface="Arial"/>
              </a:rPr>
              <a:t>Спасибо </a:t>
            </a:r>
            <a:r>
              <a:rPr sz="4800" b="1" spc="-320" dirty="0">
                <a:solidFill>
                  <a:srgbClr val="3B4643"/>
                </a:solidFill>
                <a:latin typeface="Arial"/>
                <a:cs typeface="Arial"/>
              </a:rPr>
              <a:t>за</a:t>
            </a:r>
            <a:r>
              <a:rPr sz="4800" b="1" spc="-50" dirty="0">
                <a:solidFill>
                  <a:srgbClr val="3B4643"/>
                </a:solidFill>
                <a:latin typeface="Arial"/>
                <a:cs typeface="Arial"/>
              </a:rPr>
              <a:t> </a:t>
            </a:r>
            <a:r>
              <a:rPr sz="4800" b="1" spc="-270" dirty="0">
                <a:solidFill>
                  <a:srgbClr val="3B4643"/>
                </a:solidFill>
                <a:latin typeface="Arial"/>
                <a:cs typeface="Arial"/>
              </a:rPr>
              <a:t>внимание!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264" y="746582"/>
            <a:ext cx="57219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9" dirty="0"/>
              <a:t>Что </a:t>
            </a:r>
            <a:r>
              <a:rPr sz="4400" spc="-270" dirty="0"/>
              <a:t>такое </a:t>
            </a:r>
            <a:r>
              <a:rPr sz="4400" spc="-254" dirty="0">
                <a:latin typeface="Trebuchet MS"/>
                <a:cs typeface="Trebuchet MS"/>
              </a:rPr>
              <a:t>Lesson</a:t>
            </a:r>
            <a:r>
              <a:rPr sz="4400" spc="-204" dirty="0">
                <a:latin typeface="Trebuchet MS"/>
                <a:cs typeface="Trebuchet MS"/>
              </a:rPr>
              <a:t> </a:t>
            </a:r>
            <a:r>
              <a:rPr sz="4400" spc="-165" dirty="0">
                <a:latin typeface="Trebuchet MS"/>
                <a:cs typeface="Trebuchet MS"/>
              </a:rPr>
              <a:t>Study?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0827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3B4643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8264" y="2195271"/>
            <a:ext cx="8662035" cy="4301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solidFill>
                  <a:srgbClr val="585858"/>
                </a:solidFill>
                <a:latin typeface="Trebuchet MS"/>
                <a:cs typeface="Trebuchet MS"/>
              </a:rPr>
              <a:t>Lesson </a:t>
            </a:r>
            <a:r>
              <a:rPr sz="3600" b="1" spc="-180" dirty="0">
                <a:solidFill>
                  <a:srgbClr val="585858"/>
                </a:solidFill>
                <a:latin typeface="Trebuchet MS"/>
                <a:cs typeface="Trebuchet MS"/>
              </a:rPr>
              <a:t>Study </a:t>
            </a:r>
            <a:r>
              <a:rPr sz="3600" b="1" spc="-210" dirty="0">
                <a:solidFill>
                  <a:srgbClr val="585858"/>
                </a:solidFill>
                <a:latin typeface="Arial"/>
                <a:cs typeface="Arial"/>
              </a:rPr>
              <a:t>– </a:t>
            </a:r>
            <a:r>
              <a:rPr sz="3600" b="1" spc="-295" dirty="0">
                <a:solidFill>
                  <a:srgbClr val="585858"/>
                </a:solidFill>
                <a:latin typeface="Arial"/>
                <a:cs typeface="Arial"/>
              </a:rPr>
              <a:t>коллаборативный </a:t>
            </a:r>
            <a:r>
              <a:rPr sz="3600" b="1" spc="-290" dirty="0">
                <a:solidFill>
                  <a:srgbClr val="585858"/>
                </a:solidFill>
                <a:latin typeface="Arial"/>
                <a:cs typeface="Arial"/>
              </a:rPr>
              <a:t>подход </a:t>
            </a:r>
            <a:r>
              <a:rPr sz="3600" b="1" spc="-434" dirty="0">
                <a:solidFill>
                  <a:srgbClr val="585858"/>
                </a:solidFill>
                <a:latin typeface="Arial"/>
                <a:cs typeface="Arial"/>
              </a:rPr>
              <a:t>в  </a:t>
            </a:r>
            <a:r>
              <a:rPr sz="3600" b="1" spc="-260" dirty="0">
                <a:solidFill>
                  <a:srgbClr val="585858"/>
                </a:solidFill>
                <a:latin typeface="Arial"/>
                <a:cs typeface="Arial"/>
              </a:rPr>
              <a:t>обучении учителей, </a:t>
            </a:r>
            <a:r>
              <a:rPr sz="3600" b="1" spc="-270" dirty="0">
                <a:solidFill>
                  <a:srgbClr val="585858"/>
                </a:solidFill>
                <a:latin typeface="Arial"/>
                <a:cs typeface="Arial"/>
              </a:rPr>
              <a:t>центральное </a:t>
            </a:r>
            <a:r>
              <a:rPr sz="3600" b="1" spc="-290" dirty="0">
                <a:solidFill>
                  <a:srgbClr val="585858"/>
                </a:solidFill>
                <a:latin typeface="Arial"/>
                <a:cs typeface="Arial"/>
              </a:rPr>
              <a:t>место </a:t>
            </a:r>
            <a:r>
              <a:rPr sz="3600" b="1" spc="-434" dirty="0">
                <a:solidFill>
                  <a:srgbClr val="585858"/>
                </a:solidFill>
                <a:latin typeface="Arial"/>
                <a:cs typeface="Arial"/>
              </a:rPr>
              <a:t>в  </a:t>
            </a:r>
            <a:r>
              <a:rPr sz="3600" b="1" spc="-235" dirty="0">
                <a:solidFill>
                  <a:srgbClr val="585858"/>
                </a:solidFill>
                <a:latin typeface="Arial"/>
                <a:cs typeface="Arial"/>
              </a:rPr>
              <a:t>котором </a:t>
            </a:r>
            <a:r>
              <a:rPr sz="3600" b="1" spc="-225" dirty="0">
                <a:solidFill>
                  <a:srgbClr val="585858"/>
                </a:solidFill>
                <a:latin typeface="Arial"/>
                <a:cs typeface="Arial"/>
              </a:rPr>
              <a:t>занимает </a:t>
            </a:r>
            <a:r>
              <a:rPr sz="3600" b="1" spc="-280" dirty="0">
                <a:solidFill>
                  <a:srgbClr val="585858"/>
                </a:solidFill>
                <a:latin typeface="Arial"/>
                <a:cs typeface="Arial"/>
              </a:rPr>
              <a:t>«исследование </a:t>
            </a:r>
            <a:r>
              <a:rPr sz="3600" b="1" spc="-200" dirty="0">
                <a:solidFill>
                  <a:srgbClr val="585858"/>
                </a:solidFill>
                <a:latin typeface="Arial"/>
                <a:cs typeface="Arial"/>
              </a:rPr>
              <a:t>урока» </a:t>
            </a:r>
            <a:r>
              <a:rPr sz="3600" b="1" spc="-500" dirty="0">
                <a:solidFill>
                  <a:srgbClr val="585858"/>
                </a:solidFill>
                <a:latin typeface="Arial"/>
                <a:cs typeface="Arial"/>
              </a:rPr>
              <a:t>с  </a:t>
            </a:r>
            <a:r>
              <a:rPr sz="3600" b="1" spc="-330" dirty="0">
                <a:solidFill>
                  <a:srgbClr val="585858"/>
                </a:solidFill>
                <a:latin typeface="Arial"/>
                <a:cs typeface="Arial"/>
              </a:rPr>
              <a:t>целью </a:t>
            </a:r>
            <a:r>
              <a:rPr sz="3600" b="1" spc="-300" dirty="0">
                <a:solidFill>
                  <a:srgbClr val="585858"/>
                </a:solidFill>
                <a:latin typeface="Arial"/>
                <a:cs typeface="Arial"/>
              </a:rPr>
              <a:t>повышения </a:t>
            </a:r>
            <a:r>
              <a:rPr sz="3600" b="1" spc="-240" dirty="0">
                <a:solidFill>
                  <a:srgbClr val="585858"/>
                </a:solidFill>
                <a:latin typeface="Arial"/>
                <a:cs typeface="Arial"/>
              </a:rPr>
              <a:t>его</a:t>
            </a:r>
            <a:r>
              <a:rPr sz="3600" b="1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spc="-305">
                <a:solidFill>
                  <a:srgbClr val="585858"/>
                </a:solidFill>
                <a:latin typeface="Arial"/>
                <a:cs typeface="Arial"/>
              </a:rPr>
              <a:t>качества</a:t>
            </a:r>
            <a:r>
              <a:rPr sz="3600" b="1" spc="-305" smtClean="0">
                <a:latin typeface="Trebuchet MS"/>
                <a:cs typeface="Trebuchet MS"/>
              </a:rPr>
              <a:t>.</a:t>
            </a:r>
            <a:endParaRPr lang="ru-RU" sz="3600" b="1" spc="-305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45"/>
              </a:spcBef>
            </a:pPr>
            <a:r>
              <a:rPr sz="3600" b="1" spc="-270" dirty="0">
                <a:solidFill>
                  <a:srgbClr val="7E7E7E"/>
                </a:solidFill>
                <a:latin typeface="Arial"/>
                <a:cs typeface="Arial"/>
              </a:rPr>
              <a:t>Япония, </a:t>
            </a:r>
            <a:r>
              <a:rPr sz="3600" b="1" spc="-195" dirty="0">
                <a:solidFill>
                  <a:srgbClr val="7E7E7E"/>
                </a:solidFill>
                <a:latin typeface="Arial"/>
                <a:cs typeface="Arial"/>
              </a:rPr>
              <a:t>80</a:t>
            </a:r>
            <a:r>
              <a:rPr sz="3600" b="1" spc="-195" dirty="0">
                <a:solidFill>
                  <a:srgbClr val="7E7E7E"/>
                </a:solidFill>
                <a:latin typeface="Trebuchet MS"/>
                <a:cs typeface="Trebuchet MS"/>
              </a:rPr>
              <a:t>-</a:t>
            </a:r>
            <a:r>
              <a:rPr sz="3600" b="1" spc="-195" dirty="0">
                <a:solidFill>
                  <a:srgbClr val="7E7E7E"/>
                </a:solidFill>
                <a:latin typeface="Arial"/>
                <a:cs typeface="Arial"/>
              </a:rPr>
              <a:t>е </a:t>
            </a:r>
            <a:r>
              <a:rPr sz="3600" b="1" spc="-330" dirty="0">
                <a:solidFill>
                  <a:srgbClr val="7E7E7E"/>
                </a:solidFill>
                <a:latin typeface="Arial"/>
                <a:cs typeface="Arial"/>
              </a:rPr>
              <a:t>годы </a:t>
            </a:r>
            <a:r>
              <a:rPr sz="3600" b="1" spc="-140" dirty="0">
                <a:solidFill>
                  <a:srgbClr val="7E7E7E"/>
                </a:solidFill>
                <a:latin typeface="Trebuchet MS"/>
                <a:cs typeface="Trebuchet MS"/>
              </a:rPr>
              <a:t>XIX</a:t>
            </a:r>
            <a:r>
              <a:rPr sz="3600" b="1" spc="-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3600" b="1" spc="-229" dirty="0">
                <a:solidFill>
                  <a:srgbClr val="7E7E7E"/>
                </a:solidFill>
                <a:latin typeface="Arial"/>
                <a:cs typeface="Arial"/>
              </a:rPr>
              <a:t>века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264" y="870965"/>
            <a:ext cx="473773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80" smtClean="0">
                <a:solidFill>
                  <a:srgbClr val="B0991E"/>
                </a:solidFill>
              </a:rPr>
              <a:t>Ц</a:t>
            </a:r>
            <a:r>
              <a:rPr lang="ru-RU" sz="3000" spc="-380" dirty="0" smtClean="0">
                <a:solidFill>
                  <a:srgbClr val="B0991E"/>
                </a:solidFill>
              </a:rPr>
              <a:t> </a:t>
            </a:r>
            <a:r>
              <a:rPr sz="3000" spc="-380" smtClean="0">
                <a:solidFill>
                  <a:srgbClr val="B0991E"/>
                </a:solidFill>
              </a:rPr>
              <a:t>Е</a:t>
            </a:r>
            <a:r>
              <a:rPr lang="ru-RU" sz="3000" spc="-380" dirty="0" smtClean="0">
                <a:solidFill>
                  <a:srgbClr val="B0991E"/>
                </a:solidFill>
              </a:rPr>
              <a:t> </a:t>
            </a:r>
            <a:r>
              <a:rPr sz="3000" spc="-380" smtClean="0">
                <a:solidFill>
                  <a:srgbClr val="B0991E"/>
                </a:solidFill>
              </a:rPr>
              <a:t>Л</a:t>
            </a:r>
            <a:r>
              <a:rPr lang="ru-RU" sz="3000" spc="-380" dirty="0" smtClean="0">
                <a:solidFill>
                  <a:srgbClr val="B0991E"/>
                </a:solidFill>
              </a:rPr>
              <a:t> </a:t>
            </a:r>
            <a:r>
              <a:rPr sz="3000" spc="-380" smtClean="0">
                <a:solidFill>
                  <a:srgbClr val="B0991E"/>
                </a:solidFill>
              </a:rPr>
              <a:t>Ь</a:t>
            </a:r>
            <a:r>
              <a:rPr lang="ru-RU" sz="3000" spc="-380" dirty="0" smtClean="0">
                <a:solidFill>
                  <a:srgbClr val="B0991E"/>
                </a:solidFill>
              </a:rPr>
              <a:t> </a:t>
            </a:r>
            <a:r>
              <a:rPr sz="3000" spc="-380" smtClean="0">
                <a:solidFill>
                  <a:srgbClr val="B0991E"/>
                </a:solidFill>
              </a:rPr>
              <a:t> </a:t>
            </a:r>
            <a:r>
              <a:rPr sz="3000" spc="-165">
                <a:solidFill>
                  <a:srgbClr val="B0991E"/>
                </a:solidFill>
                <a:latin typeface="Trebuchet MS"/>
                <a:cs typeface="Trebuchet MS"/>
              </a:rPr>
              <a:t>LESSON</a:t>
            </a:r>
            <a:r>
              <a:rPr sz="3000" spc="-550">
                <a:solidFill>
                  <a:srgbClr val="B0991E"/>
                </a:solidFill>
                <a:latin typeface="Trebuchet MS"/>
                <a:cs typeface="Trebuchet MS"/>
              </a:rPr>
              <a:t> </a:t>
            </a:r>
            <a:r>
              <a:rPr lang="ru-RU" sz="3000" spc="-550" dirty="0" smtClean="0">
                <a:solidFill>
                  <a:srgbClr val="B0991E"/>
                </a:solidFill>
                <a:latin typeface="Trebuchet MS"/>
                <a:cs typeface="Trebuchet MS"/>
              </a:rPr>
              <a:t> </a:t>
            </a:r>
            <a:r>
              <a:rPr sz="3000" spc="-245" smtClean="0">
                <a:solidFill>
                  <a:srgbClr val="B0991E"/>
                </a:solidFill>
                <a:latin typeface="Trebuchet MS"/>
                <a:cs typeface="Trebuchet MS"/>
              </a:rPr>
              <a:t>STUDY</a:t>
            </a:r>
            <a:r>
              <a:rPr sz="3000" spc="-245" dirty="0">
                <a:solidFill>
                  <a:srgbClr val="B0991E"/>
                </a:solidFill>
                <a:latin typeface="Trebuchet MS"/>
                <a:cs typeface="Trebuchet MS"/>
              </a:rPr>
              <a:t>: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0827" y="643181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3B4643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1080" marR="508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Совершенствование </a:t>
            </a:r>
            <a:r>
              <a:rPr spc="-210" dirty="0"/>
              <a:t>методики </a:t>
            </a:r>
            <a:r>
              <a:rPr spc="-265" dirty="0"/>
              <a:t>преподавания </a:t>
            </a:r>
            <a:r>
              <a:rPr spc="-210" dirty="0"/>
              <a:t>и  </a:t>
            </a:r>
            <a:r>
              <a:rPr spc="-295" dirty="0"/>
              <a:t>повышения </a:t>
            </a:r>
            <a:r>
              <a:rPr spc="-300" dirty="0"/>
              <a:t>уровня </a:t>
            </a:r>
            <a:r>
              <a:rPr spc="-220" dirty="0"/>
              <a:t>знаний</a:t>
            </a:r>
            <a:r>
              <a:rPr spc="-10" dirty="0"/>
              <a:t> </a:t>
            </a:r>
            <a:r>
              <a:rPr spc="-285" dirty="0"/>
              <a:t>учащихся,</a:t>
            </a:r>
          </a:p>
          <a:p>
            <a:pPr marL="1021080" marR="569595">
              <a:lnSpc>
                <a:spcPct val="100000"/>
              </a:lnSpc>
            </a:pPr>
            <a:r>
              <a:rPr spc="-250" dirty="0"/>
              <a:t>разработка </a:t>
            </a:r>
            <a:r>
              <a:rPr spc="-290" dirty="0"/>
              <a:t>концептуальных </a:t>
            </a:r>
            <a:r>
              <a:rPr spc="-250" dirty="0"/>
              <a:t>педагогических  </a:t>
            </a:r>
            <a:r>
              <a:rPr spc="-310" dirty="0"/>
              <a:t>подходов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9210" y="746582"/>
            <a:ext cx="9671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95" dirty="0"/>
              <a:t>Ключевые </a:t>
            </a:r>
            <a:r>
              <a:rPr sz="4400" spc="-305" dirty="0"/>
              <a:t>характеристики </a:t>
            </a:r>
            <a:r>
              <a:rPr sz="4400" spc="-254" dirty="0">
                <a:latin typeface="Trebuchet MS"/>
                <a:cs typeface="Trebuchet MS"/>
              </a:rPr>
              <a:t>Lesson</a:t>
            </a:r>
            <a:r>
              <a:rPr sz="4400" spc="-130" dirty="0">
                <a:latin typeface="Trebuchet MS"/>
                <a:cs typeface="Trebuchet MS"/>
              </a:rPr>
              <a:t> </a:t>
            </a:r>
            <a:r>
              <a:rPr sz="4400" spc="-220" dirty="0">
                <a:latin typeface="Trebuchet MS"/>
                <a:cs typeface="Trebuchet MS"/>
              </a:rPr>
              <a:t>Study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67125" y="2524125"/>
            <a:ext cx="3962400" cy="166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74134" y="2723134"/>
            <a:ext cx="2957830" cy="11906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935" marR="5080" indent="-241935">
              <a:lnSpc>
                <a:spcPts val="2970"/>
              </a:lnSpc>
              <a:spcBef>
                <a:spcPts val="425"/>
              </a:spcBef>
              <a:buFont typeface="Trebuchet MS"/>
              <a:buChar char="•"/>
              <a:tabLst>
                <a:tab pos="241935" algn="l"/>
              </a:tabLst>
            </a:pPr>
            <a:r>
              <a:rPr sz="2700" b="1" spc="-190" dirty="0">
                <a:solidFill>
                  <a:srgbClr val="3B4643"/>
                </a:solidFill>
                <a:latin typeface="Arial"/>
                <a:cs typeface="Arial"/>
              </a:rPr>
              <a:t>разработка</a:t>
            </a:r>
            <a:r>
              <a:rPr sz="2700" b="1" spc="-225" dirty="0">
                <a:solidFill>
                  <a:srgbClr val="3B4643"/>
                </a:solidFill>
                <a:latin typeface="Arial"/>
                <a:cs typeface="Arial"/>
              </a:rPr>
              <a:t> </a:t>
            </a:r>
            <a:r>
              <a:rPr sz="2700" b="1" spc="-270" dirty="0">
                <a:solidFill>
                  <a:srgbClr val="3B4643"/>
                </a:solidFill>
                <a:latin typeface="Arial"/>
                <a:cs typeface="Arial"/>
              </a:rPr>
              <a:t>новых  </a:t>
            </a:r>
            <a:r>
              <a:rPr sz="2700" b="1" spc="-235" dirty="0">
                <a:solidFill>
                  <a:srgbClr val="3B4643"/>
                </a:solidFill>
                <a:latin typeface="Arial"/>
                <a:cs typeface="Arial"/>
              </a:rPr>
              <a:t>подходов</a:t>
            </a:r>
            <a:r>
              <a:rPr sz="2700" b="1" spc="-155" dirty="0">
                <a:solidFill>
                  <a:srgbClr val="3B4643"/>
                </a:solidFill>
                <a:latin typeface="Arial"/>
                <a:cs typeface="Arial"/>
              </a:rPr>
              <a:t> </a:t>
            </a:r>
            <a:r>
              <a:rPr sz="2700" b="1" spc="-325" dirty="0">
                <a:solidFill>
                  <a:srgbClr val="3B4643"/>
                </a:solidFill>
                <a:latin typeface="Arial"/>
                <a:cs typeface="Arial"/>
              </a:rPr>
              <a:t>в</a:t>
            </a:r>
            <a:endParaRPr sz="2700">
              <a:latin typeface="Arial"/>
              <a:cs typeface="Arial"/>
            </a:endParaRPr>
          </a:p>
          <a:p>
            <a:pPr marL="613410">
              <a:lnSpc>
                <a:spcPts val="2905"/>
              </a:lnSpc>
            </a:pPr>
            <a:r>
              <a:rPr sz="2700" b="1" spc="-200" dirty="0">
                <a:solidFill>
                  <a:srgbClr val="3B4643"/>
                </a:solidFill>
                <a:latin typeface="Arial"/>
                <a:cs typeface="Arial"/>
              </a:rPr>
              <a:t>образовании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750" y="2524125"/>
            <a:ext cx="2981325" cy="166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6843" y="3081655"/>
            <a:ext cx="220916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245" dirty="0">
                <a:solidFill>
                  <a:srgbClr val="E4E6DA"/>
                </a:solidFill>
                <a:latin typeface="Arial"/>
                <a:cs typeface="Arial"/>
              </a:rPr>
              <a:t>Креативность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9500" y="4200525"/>
            <a:ext cx="4000500" cy="1666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19169" y="4593158"/>
            <a:ext cx="2797175" cy="81406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7785" marR="5080" indent="-45720">
              <a:lnSpc>
                <a:spcPts val="2960"/>
              </a:lnSpc>
              <a:spcBef>
                <a:spcPts val="434"/>
              </a:spcBef>
              <a:buFont typeface="Trebuchet MS"/>
              <a:buChar char="•"/>
              <a:tabLst>
                <a:tab pos="241300" algn="l"/>
              </a:tabLst>
            </a:pPr>
            <a:r>
              <a:rPr sz="2700" b="1" spc="-254" dirty="0">
                <a:solidFill>
                  <a:srgbClr val="3B4643"/>
                </a:solidFill>
                <a:latin typeface="Arial"/>
                <a:cs typeface="Arial"/>
              </a:rPr>
              <a:t>сбор </a:t>
            </a:r>
            <a:r>
              <a:rPr sz="2700" b="1" spc="-215" dirty="0">
                <a:solidFill>
                  <a:srgbClr val="3B4643"/>
                </a:solidFill>
                <a:latin typeface="Arial"/>
                <a:cs typeface="Arial"/>
              </a:rPr>
              <a:t>данных об  </a:t>
            </a:r>
            <a:r>
              <a:rPr sz="2700" b="1" spc="-195" dirty="0">
                <a:solidFill>
                  <a:srgbClr val="3B4643"/>
                </a:solidFill>
                <a:latin typeface="Arial"/>
                <a:cs typeface="Arial"/>
              </a:rPr>
              <a:t>обучении</a:t>
            </a:r>
            <a:r>
              <a:rPr sz="2700" b="1" spc="-245" dirty="0">
                <a:solidFill>
                  <a:srgbClr val="3B4643"/>
                </a:solidFill>
                <a:latin typeface="Arial"/>
                <a:cs typeface="Arial"/>
              </a:rPr>
              <a:t> </a:t>
            </a:r>
            <a:r>
              <a:rPr sz="2700" b="1" spc="-165" dirty="0">
                <a:solidFill>
                  <a:srgbClr val="3B4643"/>
                </a:solidFill>
                <a:latin typeface="Arial"/>
                <a:cs typeface="Arial"/>
              </a:rPr>
              <a:t>ученика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125" y="4181475"/>
            <a:ext cx="2990850" cy="1666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7922" y="4541265"/>
            <a:ext cx="1423670" cy="8718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33020">
              <a:lnSpc>
                <a:spcPts val="3180"/>
              </a:lnSpc>
              <a:spcBef>
                <a:spcPts val="459"/>
              </a:spcBef>
            </a:pPr>
            <a:r>
              <a:rPr sz="2900" b="1" spc="-229" dirty="0">
                <a:solidFill>
                  <a:srgbClr val="E4E6DA"/>
                </a:solidFill>
                <a:latin typeface="Arial"/>
                <a:cs typeface="Arial"/>
              </a:rPr>
              <a:t>Научная  </a:t>
            </a:r>
            <a:r>
              <a:rPr sz="2900" b="1" spc="-320" dirty="0">
                <a:solidFill>
                  <a:srgbClr val="E4E6DA"/>
                </a:solidFill>
                <a:latin typeface="Arial"/>
                <a:cs typeface="Arial"/>
              </a:rPr>
              <a:t>т</a:t>
            </a:r>
            <a:r>
              <a:rPr sz="2900" b="1" spc="-265" dirty="0">
                <a:solidFill>
                  <a:srgbClr val="E4E6DA"/>
                </a:solidFill>
                <a:latin typeface="Arial"/>
                <a:cs typeface="Arial"/>
              </a:rPr>
              <a:t>очнос</a:t>
            </a:r>
            <a:r>
              <a:rPr sz="2900" b="1" spc="-235" dirty="0">
                <a:solidFill>
                  <a:srgbClr val="E4E6DA"/>
                </a:solidFill>
                <a:latin typeface="Arial"/>
                <a:cs typeface="Arial"/>
              </a:rPr>
              <a:t>т</a:t>
            </a:r>
            <a:r>
              <a:rPr sz="2900" b="1" spc="-350" dirty="0">
                <a:solidFill>
                  <a:srgbClr val="E4E6DA"/>
                </a:solidFill>
                <a:latin typeface="Arial"/>
                <a:cs typeface="Arial"/>
              </a:rPr>
              <a:t>ь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10600" y="3038475"/>
            <a:ext cx="2609850" cy="2371725"/>
            <a:chOff x="8610600" y="3038475"/>
            <a:chExt cx="2609850" cy="2371725"/>
          </a:xfrm>
        </p:grpSpPr>
        <p:sp>
          <p:nvSpPr>
            <p:cNvPr id="12" name="object 12"/>
            <p:cNvSpPr/>
            <p:nvPr/>
          </p:nvSpPr>
          <p:spPr>
            <a:xfrm>
              <a:off x="8610600" y="3038475"/>
              <a:ext cx="1171575" cy="23717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53575" y="3048000"/>
              <a:ext cx="1666875" cy="2286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212323" y="3328303"/>
            <a:ext cx="394335" cy="1746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60"/>
              </a:lnSpc>
            </a:pPr>
            <a:r>
              <a:rPr sz="2900" b="1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900" b="1" spc="-5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900" b="1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2900" b="1" spc="-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900" b="1" spc="-5" dirty="0">
                <a:solidFill>
                  <a:srgbClr val="FFFFFF"/>
                </a:solidFill>
                <a:latin typeface="Arial"/>
                <a:cs typeface="Arial"/>
              </a:rPr>
              <a:t>сия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8226" y="783158"/>
            <a:ext cx="6030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70" dirty="0"/>
              <a:t>Схема </a:t>
            </a:r>
            <a:r>
              <a:rPr spc="-270" dirty="0"/>
              <a:t>реализации</a:t>
            </a:r>
            <a:r>
              <a:rPr spc="-75" dirty="0"/>
              <a:t> </a:t>
            </a:r>
            <a:r>
              <a:rPr spc="-260" dirty="0"/>
              <a:t>проекта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6554" y="2179447"/>
            <a:ext cx="2166620" cy="1934210"/>
            <a:chOff x="2146554" y="2179447"/>
            <a:chExt cx="2166620" cy="1934210"/>
          </a:xfrm>
        </p:grpSpPr>
        <p:sp>
          <p:nvSpPr>
            <p:cNvPr id="4" name="object 4"/>
            <p:cNvSpPr/>
            <p:nvPr/>
          </p:nvSpPr>
          <p:spPr>
            <a:xfrm>
              <a:off x="2152904" y="2185796"/>
              <a:ext cx="2153920" cy="1927860"/>
            </a:xfrm>
            <a:custGeom>
              <a:avLst/>
              <a:gdLst/>
              <a:ahLst/>
              <a:cxnLst/>
              <a:rect l="l" t="t" r="r" b="b"/>
              <a:pathLst>
                <a:path w="2153920" h="1927860">
                  <a:moveTo>
                    <a:pt x="2153920" y="129286"/>
                  </a:moveTo>
                  <a:lnTo>
                    <a:pt x="2143747" y="78981"/>
                  </a:lnTo>
                  <a:lnTo>
                    <a:pt x="2116036" y="37884"/>
                  </a:lnTo>
                  <a:lnTo>
                    <a:pt x="2074938" y="10172"/>
                  </a:lnTo>
                  <a:lnTo>
                    <a:pt x="2024634" y="0"/>
                  </a:lnTo>
                  <a:lnTo>
                    <a:pt x="129286" y="0"/>
                  </a:lnTo>
                  <a:lnTo>
                    <a:pt x="78968" y="10172"/>
                  </a:lnTo>
                  <a:lnTo>
                    <a:pt x="37871" y="37884"/>
                  </a:lnTo>
                  <a:lnTo>
                    <a:pt x="10160" y="78981"/>
                  </a:lnTo>
                  <a:lnTo>
                    <a:pt x="0" y="129286"/>
                  </a:lnTo>
                  <a:lnTo>
                    <a:pt x="0" y="1163066"/>
                  </a:lnTo>
                  <a:lnTo>
                    <a:pt x="10160" y="1213383"/>
                  </a:lnTo>
                  <a:lnTo>
                    <a:pt x="37871" y="1254480"/>
                  </a:lnTo>
                  <a:lnTo>
                    <a:pt x="78968" y="1282192"/>
                  </a:lnTo>
                  <a:lnTo>
                    <a:pt x="129286" y="1292352"/>
                  </a:lnTo>
                  <a:lnTo>
                    <a:pt x="338582" y="1292352"/>
                  </a:lnTo>
                  <a:lnTo>
                    <a:pt x="338582" y="1927733"/>
                  </a:lnTo>
                  <a:lnTo>
                    <a:pt x="532422" y="1927733"/>
                  </a:lnTo>
                  <a:lnTo>
                    <a:pt x="532422" y="1292352"/>
                  </a:lnTo>
                  <a:lnTo>
                    <a:pt x="2024634" y="1292352"/>
                  </a:lnTo>
                  <a:lnTo>
                    <a:pt x="2074938" y="1282192"/>
                  </a:lnTo>
                  <a:lnTo>
                    <a:pt x="2116036" y="1254480"/>
                  </a:lnTo>
                  <a:lnTo>
                    <a:pt x="2143747" y="1213383"/>
                  </a:lnTo>
                  <a:lnTo>
                    <a:pt x="2153920" y="1163066"/>
                  </a:lnTo>
                  <a:lnTo>
                    <a:pt x="2153920" y="129286"/>
                  </a:lnTo>
                  <a:close/>
                </a:path>
              </a:pathLst>
            </a:custGeom>
            <a:solidFill>
              <a:srgbClr val="93A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2904" y="2185797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5" y="0"/>
                  </a:lnTo>
                  <a:lnTo>
                    <a:pt x="2024633" y="0"/>
                  </a:lnTo>
                  <a:lnTo>
                    <a:pt x="2074945" y="10163"/>
                  </a:lnTo>
                  <a:lnTo>
                    <a:pt x="2116042" y="37877"/>
                  </a:lnTo>
                  <a:lnTo>
                    <a:pt x="2143756" y="78974"/>
                  </a:lnTo>
                  <a:lnTo>
                    <a:pt x="2153920" y="129286"/>
                  </a:lnTo>
                  <a:lnTo>
                    <a:pt x="2153920" y="1163065"/>
                  </a:lnTo>
                  <a:lnTo>
                    <a:pt x="2143756" y="1213377"/>
                  </a:lnTo>
                  <a:lnTo>
                    <a:pt x="2116042" y="1254474"/>
                  </a:lnTo>
                  <a:lnTo>
                    <a:pt x="2074945" y="1282188"/>
                  </a:lnTo>
                  <a:lnTo>
                    <a:pt x="2024633" y="1292352"/>
                  </a:lnTo>
                  <a:lnTo>
                    <a:pt x="129285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E4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78048" y="2312288"/>
            <a:ext cx="11023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95" dirty="0">
                <a:latin typeface="Arial"/>
                <a:cs typeface="Arial"/>
              </a:rPr>
              <a:t>Учебный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1485" y="2620136"/>
            <a:ext cx="1427480" cy="6667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45440" marR="5080" indent="-283845">
              <a:lnSpc>
                <a:spcPts val="2410"/>
              </a:lnSpc>
              <a:spcBef>
                <a:spcPts val="365"/>
              </a:spcBef>
            </a:pPr>
            <a:r>
              <a:rPr sz="2200" b="1" spc="-145" dirty="0">
                <a:latin typeface="Arial"/>
                <a:cs typeface="Arial"/>
              </a:rPr>
              <a:t>предмет</a:t>
            </a:r>
            <a:r>
              <a:rPr sz="2200" b="1" spc="-210" dirty="0">
                <a:latin typeface="Arial"/>
                <a:cs typeface="Arial"/>
              </a:rPr>
              <a:t> </a:t>
            </a:r>
            <a:r>
              <a:rPr sz="2200" b="1" spc="-140" dirty="0">
                <a:latin typeface="Arial"/>
                <a:cs typeface="Arial"/>
              </a:rPr>
              <a:t>А.  </a:t>
            </a:r>
            <a:r>
              <a:rPr sz="2200" b="1" spc="-155" dirty="0">
                <a:latin typeface="Arial"/>
                <a:cs typeface="Arial"/>
              </a:rPr>
              <a:t>Урок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114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46554" y="3794886"/>
            <a:ext cx="2166620" cy="1934210"/>
            <a:chOff x="2146554" y="3794886"/>
            <a:chExt cx="2166620" cy="1934210"/>
          </a:xfrm>
        </p:grpSpPr>
        <p:sp>
          <p:nvSpPr>
            <p:cNvPr id="9" name="object 9"/>
            <p:cNvSpPr/>
            <p:nvPr/>
          </p:nvSpPr>
          <p:spPr>
            <a:xfrm>
              <a:off x="2152904" y="3801236"/>
              <a:ext cx="2153920" cy="1927860"/>
            </a:xfrm>
            <a:custGeom>
              <a:avLst/>
              <a:gdLst/>
              <a:ahLst/>
              <a:cxnLst/>
              <a:rect l="l" t="t" r="r" b="b"/>
              <a:pathLst>
                <a:path w="2153920" h="1927860">
                  <a:moveTo>
                    <a:pt x="2153920" y="129286"/>
                  </a:moveTo>
                  <a:lnTo>
                    <a:pt x="2143747" y="78981"/>
                  </a:lnTo>
                  <a:lnTo>
                    <a:pt x="2116036" y="37884"/>
                  </a:lnTo>
                  <a:lnTo>
                    <a:pt x="2074938" y="10172"/>
                  </a:lnTo>
                  <a:lnTo>
                    <a:pt x="2024634" y="0"/>
                  </a:lnTo>
                  <a:lnTo>
                    <a:pt x="129286" y="0"/>
                  </a:lnTo>
                  <a:lnTo>
                    <a:pt x="78968" y="10172"/>
                  </a:lnTo>
                  <a:lnTo>
                    <a:pt x="37871" y="37884"/>
                  </a:lnTo>
                  <a:lnTo>
                    <a:pt x="10160" y="78981"/>
                  </a:lnTo>
                  <a:lnTo>
                    <a:pt x="0" y="129286"/>
                  </a:lnTo>
                  <a:lnTo>
                    <a:pt x="0" y="1163066"/>
                  </a:lnTo>
                  <a:lnTo>
                    <a:pt x="10160" y="1213383"/>
                  </a:lnTo>
                  <a:lnTo>
                    <a:pt x="37871" y="1254480"/>
                  </a:lnTo>
                  <a:lnTo>
                    <a:pt x="78968" y="1282192"/>
                  </a:lnTo>
                  <a:lnTo>
                    <a:pt x="129286" y="1292352"/>
                  </a:lnTo>
                  <a:lnTo>
                    <a:pt x="338582" y="1292352"/>
                  </a:lnTo>
                  <a:lnTo>
                    <a:pt x="338582" y="1835467"/>
                  </a:lnTo>
                  <a:lnTo>
                    <a:pt x="338582" y="1927682"/>
                  </a:lnTo>
                  <a:lnTo>
                    <a:pt x="532422" y="1927682"/>
                  </a:lnTo>
                  <a:lnTo>
                    <a:pt x="532422" y="1835467"/>
                  </a:lnTo>
                  <a:lnTo>
                    <a:pt x="532422" y="1292352"/>
                  </a:lnTo>
                  <a:lnTo>
                    <a:pt x="2024634" y="1292352"/>
                  </a:lnTo>
                  <a:lnTo>
                    <a:pt x="2074938" y="1282192"/>
                  </a:lnTo>
                  <a:lnTo>
                    <a:pt x="2116036" y="1254480"/>
                  </a:lnTo>
                  <a:lnTo>
                    <a:pt x="2143747" y="1213383"/>
                  </a:lnTo>
                  <a:lnTo>
                    <a:pt x="2153920" y="1163066"/>
                  </a:lnTo>
                  <a:lnTo>
                    <a:pt x="2153920" y="129286"/>
                  </a:lnTo>
                  <a:close/>
                </a:path>
              </a:pathLst>
            </a:custGeom>
            <a:solidFill>
              <a:srgbClr val="638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52904" y="3801236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5" y="0"/>
                  </a:lnTo>
                  <a:lnTo>
                    <a:pt x="2024633" y="0"/>
                  </a:lnTo>
                  <a:lnTo>
                    <a:pt x="2074945" y="10163"/>
                  </a:lnTo>
                  <a:lnTo>
                    <a:pt x="2116042" y="37877"/>
                  </a:lnTo>
                  <a:lnTo>
                    <a:pt x="2143756" y="78974"/>
                  </a:lnTo>
                  <a:lnTo>
                    <a:pt x="2153920" y="129286"/>
                  </a:lnTo>
                  <a:lnTo>
                    <a:pt x="2153920" y="1163065"/>
                  </a:lnTo>
                  <a:lnTo>
                    <a:pt x="2143756" y="1213377"/>
                  </a:lnTo>
                  <a:lnTo>
                    <a:pt x="2116042" y="1254474"/>
                  </a:lnTo>
                  <a:lnTo>
                    <a:pt x="2074945" y="1282188"/>
                  </a:lnTo>
                  <a:lnTo>
                    <a:pt x="2024633" y="1292352"/>
                  </a:lnTo>
                  <a:lnTo>
                    <a:pt x="129285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E4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91485" y="3868292"/>
            <a:ext cx="1389380" cy="109347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99695" marR="5080" indent="-1905" algn="ctr">
              <a:lnSpc>
                <a:spcPts val="2420"/>
              </a:lnSpc>
              <a:spcBef>
                <a:spcPts val="359"/>
              </a:spcBef>
            </a:pPr>
            <a:r>
              <a:rPr sz="2200" b="1" spc="-195" dirty="0">
                <a:latin typeface="Arial"/>
                <a:cs typeface="Arial"/>
              </a:rPr>
              <a:t>Учебный  </a:t>
            </a:r>
            <a:r>
              <a:rPr sz="2200" b="1" spc="-145" dirty="0">
                <a:latin typeface="Arial"/>
                <a:cs typeface="Arial"/>
              </a:rPr>
              <a:t>предмет</a:t>
            </a:r>
            <a:r>
              <a:rPr sz="2200" b="1" spc="-220" dirty="0">
                <a:latin typeface="Arial"/>
                <a:cs typeface="Arial"/>
              </a:rPr>
              <a:t> </a:t>
            </a:r>
            <a:r>
              <a:rPr sz="2200" b="1" spc="-260" dirty="0">
                <a:latin typeface="Arial"/>
                <a:cs typeface="Arial"/>
              </a:rPr>
              <a:t>А</a:t>
            </a:r>
            <a:endParaRPr sz="2200">
              <a:latin typeface="Arial"/>
              <a:cs typeface="Arial"/>
            </a:endParaRPr>
          </a:p>
          <a:p>
            <a:pPr marL="86360" algn="ctr">
              <a:lnSpc>
                <a:spcPct val="100000"/>
              </a:lnSpc>
              <a:spcBef>
                <a:spcPts val="665"/>
              </a:spcBef>
            </a:pPr>
            <a:r>
              <a:rPr sz="2200" b="1" spc="-155" dirty="0">
                <a:latin typeface="Arial"/>
                <a:cs typeface="Arial"/>
              </a:rPr>
              <a:t>Урок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114" dirty="0"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46554" y="5410200"/>
            <a:ext cx="3302000" cy="1305560"/>
            <a:chOff x="2146554" y="5410200"/>
            <a:chExt cx="3302000" cy="1305560"/>
          </a:xfrm>
        </p:grpSpPr>
        <p:sp>
          <p:nvSpPr>
            <p:cNvPr id="13" name="object 13"/>
            <p:cNvSpPr/>
            <p:nvPr/>
          </p:nvSpPr>
          <p:spPr>
            <a:xfrm>
              <a:off x="2152904" y="5416549"/>
              <a:ext cx="3295650" cy="1292860"/>
            </a:xfrm>
            <a:custGeom>
              <a:avLst/>
              <a:gdLst/>
              <a:ahLst/>
              <a:cxnLst/>
              <a:rect l="l" t="t" r="r" b="b"/>
              <a:pathLst>
                <a:path w="3295650" h="1292859">
                  <a:moveTo>
                    <a:pt x="3295396" y="220154"/>
                  </a:moveTo>
                  <a:lnTo>
                    <a:pt x="2153920" y="220154"/>
                  </a:lnTo>
                  <a:lnTo>
                    <a:pt x="2153920" y="129286"/>
                  </a:lnTo>
                  <a:lnTo>
                    <a:pt x="2143747" y="78981"/>
                  </a:lnTo>
                  <a:lnTo>
                    <a:pt x="2116036" y="37884"/>
                  </a:lnTo>
                  <a:lnTo>
                    <a:pt x="2074938" y="10172"/>
                  </a:lnTo>
                  <a:lnTo>
                    <a:pt x="2024634" y="0"/>
                  </a:lnTo>
                  <a:lnTo>
                    <a:pt x="129286" y="0"/>
                  </a:lnTo>
                  <a:lnTo>
                    <a:pt x="78968" y="10172"/>
                  </a:lnTo>
                  <a:lnTo>
                    <a:pt x="37871" y="37884"/>
                  </a:lnTo>
                  <a:lnTo>
                    <a:pt x="10160" y="78981"/>
                  </a:lnTo>
                  <a:lnTo>
                    <a:pt x="0" y="129286"/>
                  </a:lnTo>
                  <a:lnTo>
                    <a:pt x="0" y="1163129"/>
                  </a:lnTo>
                  <a:lnTo>
                    <a:pt x="10160" y="1213434"/>
                  </a:lnTo>
                  <a:lnTo>
                    <a:pt x="37871" y="1254518"/>
                  </a:lnTo>
                  <a:lnTo>
                    <a:pt x="78968" y="1282217"/>
                  </a:lnTo>
                  <a:lnTo>
                    <a:pt x="129286" y="1292364"/>
                  </a:lnTo>
                  <a:lnTo>
                    <a:pt x="2024634" y="1292364"/>
                  </a:lnTo>
                  <a:lnTo>
                    <a:pt x="2074938" y="1282217"/>
                  </a:lnTo>
                  <a:lnTo>
                    <a:pt x="2116036" y="1254518"/>
                  </a:lnTo>
                  <a:lnTo>
                    <a:pt x="2143747" y="1213434"/>
                  </a:lnTo>
                  <a:lnTo>
                    <a:pt x="2153920" y="1163129"/>
                  </a:lnTo>
                  <a:lnTo>
                    <a:pt x="2153920" y="413994"/>
                  </a:lnTo>
                  <a:lnTo>
                    <a:pt x="3295396" y="413994"/>
                  </a:lnTo>
                  <a:lnTo>
                    <a:pt x="3295396" y="312369"/>
                  </a:lnTo>
                  <a:lnTo>
                    <a:pt x="3295396" y="220154"/>
                  </a:lnTo>
                  <a:close/>
                </a:path>
              </a:pathLst>
            </a:custGeom>
            <a:solidFill>
              <a:srgbClr val="926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2904" y="5416550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59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5" y="0"/>
                  </a:lnTo>
                  <a:lnTo>
                    <a:pt x="2024633" y="0"/>
                  </a:lnTo>
                  <a:lnTo>
                    <a:pt x="2074945" y="10163"/>
                  </a:lnTo>
                  <a:lnTo>
                    <a:pt x="2116042" y="37877"/>
                  </a:lnTo>
                  <a:lnTo>
                    <a:pt x="2143756" y="78974"/>
                  </a:lnTo>
                  <a:lnTo>
                    <a:pt x="2153920" y="129286"/>
                  </a:lnTo>
                  <a:lnTo>
                    <a:pt x="2153920" y="1163129"/>
                  </a:lnTo>
                  <a:lnTo>
                    <a:pt x="2143756" y="1213433"/>
                  </a:lnTo>
                  <a:lnTo>
                    <a:pt x="2116042" y="1254512"/>
                  </a:lnTo>
                  <a:lnTo>
                    <a:pt x="2074945" y="1282208"/>
                  </a:lnTo>
                  <a:lnTo>
                    <a:pt x="2024633" y="1292364"/>
                  </a:lnTo>
                  <a:lnTo>
                    <a:pt x="129285" y="1292364"/>
                  </a:lnTo>
                  <a:lnTo>
                    <a:pt x="78974" y="1282208"/>
                  </a:lnTo>
                  <a:lnTo>
                    <a:pt x="37877" y="1254512"/>
                  </a:lnTo>
                  <a:lnTo>
                    <a:pt x="10163" y="1213433"/>
                  </a:lnTo>
                  <a:lnTo>
                    <a:pt x="0" y="1163129"/>
                  </a:lnTo>
                  <a:lnTo>
                    <a:pt x="0" y="129286"/>
                  </a:lnTo>
                  <a:close/>
                </a:path>
              </a:pathLst>
            </a:custGeom>
            <a:ln w="12699">
              <a:solidFill>
                <a:srgbClr val="E4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78048" y="5484063"/>
            <a:ext cx="11023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95" dirty="0">
                <a:latin typeface="Arial"/>
                <a:cs typeface="Arial"/>
              </a:rPr>
              <a:t>Учебный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78989" y="5701385"/>
            <a:ext cx="130175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745">
              <a:lnSpc>
                <a:spcPct val="126800"/>
              </a:lnSpc>
              <a:spcBef>
                <a:spcPts val="100"/>
              </a:spcBef>
            </a:pPr>
            <a:r>
              <a:rPr sz="2200" b="1" spc="-145" dirty="0">
                <a:latin typeface="Arial"/>
                <a:cs typeface="Arial"/>
              </a:rPr>
              <a:t>предмет</a:t>
            </a:r>
            <a:r>
              <a:rPr sz="2200" b="1" spc="-215" dirty="0">
                <a:latin typeface="Arial"/>
                <a:cs typeface="Arial"/>
              </a:rPr>
              <a:t> </a:t>
            </a:r>
            <a:r>
              <a:rPr sz="2200" b="1" spc="-260" dirty="0">
                <a:latin typeface="Arial"/>
                <a:cs typeface="Arial"/>
              </a:rPr>
              <a:t>А  </a:t>
            </a:r>
            <a:r>
              <a:rPr sz="2200" b="1" spc="-155" dirty="0">
                <a:latin typeface="Arial"/>
                <a:cs typeface="Arial"/>
              </a:rPr>
              <a:t>Урок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114" dirty="0"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11165" y="4123004"/>
            <a:ext cx="2166620" cy="2592705"/>
            <a:chOff x="5011165" y="4123004"/>
            <a:chExt cx="2166620" cy="2592705"/>
          </a:xfrm>
        </p:grpSpPr>
        <p:sp>
          <p:nvSpPr>
            <p:cNvPr id="18" name="object 18"/>
            <p:cNvSpPr/>
            <p:nvPr/>
          </p:nvSpPr>
          <p:spPr>
            <a:xfrm>
              <a:off x="5017516" y="4123016"/>
              <a:ext cx="2153920" cy="2586355"/>
            </a:xfrm>
            <a:custGeom>
              <a:avLst/>
              <a:gdLst/>
              <a:ahLst/>
              <a:cxnLst/>
              <a:rect l="l" t="t" r="r" b="b"/>
              <a:pathLst>
                <a:path w="2153920" h="2586354">
                  <a:moveTo>
                    <a:pt x="2153920" y="1422819"/>
                  </a:moveTo>
                  <a:lnTo>
                    <a:pt x="2143747" y="1372514"/>
                  </a:lnTo>
                  <a:lnTo>
                    <a:pt x="2116036" y="1331417"/>
                  </a:lnTo>
                  <a:lnTo>
                    <a:pt x="2074938" y="1303705"/>
                  </a:lnTo>
                  <a:lnTo>
                    <a:pt x="2024634" y="1293533"/>
                  </a:lnTo>
                  <a:lnTo>
                    <a:pt x="532422" y="1293533"/>
                  </a:lnTo>
                  <a:lnTo>
                    <a:pt x="532422" y="0"/>
                  </a:lnTo>
                  <a:lnTo>
                    <a:pt x="338582" y="0"/>
                  </a:lnTo>
                  <a:lnTo>
                    <a:pt x="338582" y="1293533"/>
                  </a:lnTo>
                  <a:lnTo>
                    <a:pt x="129286" y="1293533"/>
                  </a:lnTo>
                  <a:lnTo>
                    <a:pt x="78968" y="1303705"/>
                  </a:lnTo>
                  <a:lnTo>
                    <a:pt x="37871" y="1331417"/>
                  </a:lnTo>
                  <a:lnTo>
                    <a:pt x="10160" y="1372514"/>
                  </a:lnTo>
                  <a:lnTo>
                    <a:pt x="0" y="1422819"/>
                  </a:lnTo>
                  <a:lnTo>
                    <a:pt x="0" y="2456662"/>
                  </a:lnTo>
                  <a:lnTo>
                    <a:pt x="10160" y="2506967"/>
                  </a:lnTo>
                  <a:lnTo>
                    <a:pt x="37871" y="2548051"/>
                  </a:lnTo>
                  <a:lnTo>
                    <a:pt x="78968" y="2575750"/>
                  </a:lnTo>
                  <a:lnTo>
                    <a:pt x="129286" y="2585897"/>
                  </a:lnTo>
                  <a:lnTo>
                    <a:pt x="2024634" y="2585897"/>
                  </a:lnTo>
                  <a:lnTo>
                    <a:pt x="2074938" y="2575750"/>
                  </a:lnTo>
                  <a:lnTo>
                    <a:pt x="2116036" y="2548051"/>
                  </a:lnTo>
                  <a:lnTo>
                    <a:pt x="2143747" y="2506967"/>
                  </a:lnTo>
                  <a:lnTo>
                    <a:pt x="2153920" y="2456662"/>
                  </a:lnTo>
                  <a:lnTo>
                    <a:pt x="2153920" y="1422819"/>
                  </a:lnTo>
                  <a:close/>
                </a:path>
              </a:pathLst>
            </a:custGeom>
            <a:solidFill>
              <a:srgbClr val="95A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17515" y="5416549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59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4634" y="0"/>
                  </a:lnTo>
                  <a:lnTo>
                    <a:pt x="2074945" y="10163"/>
                  </a:lnTo>
                  <a:lnTo>
                    <a:pt x="2116042" y="37877"/>
                  </a:lnTo>
                  <a:lnTo>
                    <a:pt x="2143756" y="78974"/>
                  </a:lnTo>
                  <a:lnTo>
                    <a:pt x="2153919" y="129286"/>
                  </a:lnTo>
                  <a:lnTo>
                    <a:pt x="2153919" y="1163129"/>
                  </a:lnTo>
                  <a:lnTo>
                    <a:pt x="2143756" y="1213433"/>
                  </a:lnTo>
                  <a:lnTo>
                    <a:pt x="2116042" y="1254512"/>
                  </a:lnTo>
                  <a:lnTo>
                    <a:pt x="2074945" y="1282208"/>
                  </a:lnTo>
                  <a:lnTo>
                    <a:pt x="2024634" y="1292364"/>
                  </a:lnTo>
                  <a:lnTo>
                    <a:pt x="129286" y="1292364"/>
                  </a:lnTo>
                  <a:lnTo>
                    <a:pt x="78974" y="1282208"/>
                  </a:lnTo>
                  <a:lnTo>
                    <a:pt x="37877" y="1254512"/>
                  </a:lnTo>
                  <a:lnTo>
                    <a:pt x="10163" y="1213433"/>
                  </a:lnTo>
                  <a:lnTo>
                    <a:pt x="0" y="1163129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E4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55869" y="5543803"/>
            <a:ext cx="10896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-195" dirty="0">
                <a:latin typeface="Arial"/>
                <a:cs typeface="Arial"/>
              </a:rPr>
              <a:t>Учебный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13628" y="5851652"/>
            <a:ext cx="1362710" cy="6667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51460" marR="5080" indent="-239395">
              <a:lnSpc>
                <a:spcPts val="2410"/>
              </a:lnSpc>
              <a:spcBef>
                <a:spcPts val="365"/>
              </a:spcBef>
            </a:pPr>
            <a:r>
              <a:rPr sz="2200" b="1" spc="-145" dirty="0">
                <a:latin typeface="Arial"/>
                <a:cs typeface="Arial"/>
              </a:rPr>
              <a:t>предмет</a:t>
            </a:r>
            <a:r>
              <a:rPr sz="2200" b="1" spc="-215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Б.  </a:t>
            </a:r>
            <a:r>
              <a:rPr sz="2200" b="1" spc="-155" dirty="0">
                <a:latin typeface="Arial"/>
                <a:cs typeface="Arial"/>
              </a:rPr>
              <a:t>Урок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70" dirty="0">
                <a:latin typeface="Arial"/>
                <a:cs typeface="Arial"/>
              </a:rPr>
              <a:t>3.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11165" y="2507614"/>
            <a:ext cx="2166620" cy="2592705"/>
            <a:chOff x="5011165" y="2507614"/>
            <a:chExt cx="2166620" cy="2592705"/>
          </a:xfrm>
        </p:grpSpPr>
        <p:sp>
          <p:nvSpPr>
            <p:cNvPr id="23" name="object 23"/>
            <p:cNvSpPr/>
            <p:nvPr/>
          </p:nvSpPr>
          <p:spPr>
            <a:xfrm>
              <a:off x="5017516" y="2507614"/>
              <a:ext cx="2153920" cy="2586355"/>
            </a:xfrm>
            <a:custGeom>
              <a:avLst/>
              <a:gdLst/>
              <a:ahLst/>
              <a:cxnLst/>
              <a:rect l="l" t="t" r="r" b="b"/>
              <a:pathLst>
                <a:path w="2153920" h="2586354">
                  <a:moveTo>
                    <a:pt x="2153920" y="1422908"/>
                  </a:moveTo>
                  <a:lnTo>
                    <a:pt x="2143747" y="1372603"/>
                  </a:lnTo>
                  <a:lnTo>
                    <a:pt x="2116036" y="1331506"/>
                  </a:lnTo>
                  <a:lnTo>
                    <a:pt x="2074938" y="1303794"/>
                  </a:lnTo>
                  <a:lnTo>
                    <a:pt x="2024634" y="1293622"/>
                  </a:lnTo>
                  <a:lnTo>
                    <a:pt x="532422" y="1293622"/>
                  </a:lnTo>
                  <a:lnTo>
                    <a:pt x="532422" y="92202"/>
                  </a:lnTo>
                  <a:lnTo>
                    <a:pt x="532422" y="0"/>
                  </a:lnTo>
                  <a:lnTo>
                    <a:pt x="338582" y="0"/>
                  </a:lnTo>
                  <a:lnTo>
                    <a:pt x="338582" y="92202"/>
                  </a:lnTo>
                  <a:lnTo>
                    <a:pt x="338582" y="1293622"/>
                  </a:lnTo>
                  <a:lnTo>
                    <a:pt x="129286" y="1293622"/>
                  </a:lnTo>
                  <a:lnTo>
                    <a:pt x="78968" y="1303794"/>
                  </a:lnTo>
                  <a:lnTo>
                    <a:pt x="37871" y="1331506"/>
                  </a:lnTo>
                  <a:lnTo>
                    <a:pt x="10160" y="1372603"/>
                  </a:lnTo>
                  <a:lnTo>
                    <a:pt x="0" y="1422908"/>
                  </a:lnTo>
                  <a:lnTo>
                    <a:pt x="0" y="2456688"/>
                  </a:lnTo>
                  <a:lnTo>
                    <a:pt x="10160" y="2507005"/>
                  </a:lnTo>
                  <a:lnTo>
                    <a:pt x="37871" y="2548102"/>
                  </a:lnTo>
                  <a:lnTo>
                    <a:pt x="78968" y="2575814"/>
                  </a:lnTo>
                  <a:lnTo>
                    <a:pt x="129286" y="2585974"/>
                  </a:lnTo>
                  <a:lnTo>
                    <a:pt x="2024634" y="2585974"/>
                  </a:lnTo>
                  <a:lnTo>
                    <a:pt x="2074938" y="2575814"/>
                  </a:lnTo>
                  <a:lnTo>
                    <a:pt x="2116036" y="2548102"/>
                  </a:lnTo>
                  <a:lnTo>
                    <a:pt x="2143747" y="2507005"/>
                  </a:lnTo>
                  <a:lnTo>
                    <a:pt x="2153920" y="2456688"/>
                  </a:lnTo>
                  <a:lnTo>
                    <a:pt x="2153920" y="1422908"/>
                  </a:lnTo>
                  <a:close/>
                </a:path>
              </a:pathLst>
            </a:custGeom>
            <a:solidFill>
              <a:srgbClr val="A99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17515" y="3801236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4634" y="0"/>
                  </a:lnTo>
                  <a:lnTo>
                    <a:pt x="2074945" y="10163"/>
                  </a:lnTo>
                  <a:lnTo>
                    <a:pt x="2116042" y="37877"/>
                  </a:lnTo>
                  <a:lnTo>
                    <a:pt x="2143756" y="78974"/>
                  </a:lnTo>
                  <a:lnTo>
                    <a:pt x="2153919" y="129286"/>
                  </a:lnTo>
                  <a:lnTo>
                    <a:pt x="2153919" y="1163065"/>
                  </a:lnTo>
                  <a:lnTo>
                    <a:pt x="2143756" y="1213377"/>
                  </a:lnTo>
                  <a:lnTo>
                    <a:pt x="2116042" y="1254474"/>
                  </a:lnTo>
                  <a:lnTo>
                    <a:pt x="2074945" y="1282188"/>
                  </a:lnTo>
                  <a:lnTo>
                    <a:pt x="2024634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E4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356097" y="3928109"/>
            <a:ext cx="1420495" cy="9747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9850" marR="5080" indent="-1905" algn="ctr">
              <a:lnSpc>
                <a:spcPct val="91600"/>
              </a:lnSpc>
              <a:spcBef>
                <a:spcPts val="315"/>
              </a:spcBef>
            </a:pPr>
            <a:r>
              <a:rPr sz="2200" b="1" spc="-195" dirty="0">
                <a:latin typeface="Arial"/>
                <a:cs typeface="Arial"/>
              </a:rPr>
              <a:t>Учебный  </a:t>
            </a:r>
            <a:r>
              <a:rPr sz="2200" b="1" spc="-145" dirty="0">
                <a:latin typeface="Arial"/>
                <a:cs typeface="Arial"/>
              </a:rPr>
              <a:t>предмет</a:t>
            </a:r>
            <a:r>
              <a:rPr sz="2200" b="1" spc="-215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Б.  </a:t>
            </a:r>
            <a:r>
              <a:rPr sz="2200" b="1" spc="-155" dirty="0">
                <a:latin typeface="Arial"/>
                <a:cs typeface="Arial"/>
              </a:rPr>
              <a:t>Урок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70" dirty="0">
                <a:latin typeface="Arial"/>
                <a:cs typeface="Arial"/>
              </a:rPr>
              <a:t>2.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011165" y="2179447"/>
            <a:ext cx="3302000" cy="1305560"/>
            <a:chOff x="5011165" y="2179447"/>
            <a:chExt cx="3302000" cy="1305560"/>
          </a:xfrm>
        </p:grpSpPr>
        <p:sp>
          <p:nvSpPr>
            <p:cNvPr id="27" name="object 27"/>
            <p:cNvSpPr/>
            <p:nvPr/>
          </p:nvSpPr>
          <p:spPr>
            <a:xfrm>
              <a:off x="5017516" y="2185796"/>
              <a:ext cx="3295650" cy="1292860"/>
            </a:xfrm>
            <a:custGeom>
              <a:avLst/>
              <a:gdLst/>
              <a:ahLst/>
              <a:cxnLst/>
              <a:rect l="l" t="t" r="r" b="b"/>
              <a:pathLst>
                <a:path w="3295650" h="1292860">
                  <a:moveTo>
                    <a:pt x="3295396" y="220179"/>
                  </a:moveTo>
                  <a:lnTo>
                    <a:pt x="2153920" y="220179"/>
                  </a:lnTo>
                  <a:lnTo>
                    <a:pt x="2153920" y="129286"/>
                  </a:lnTo>
                  <a:lnTo>
                    <a:pt x="2143747" y="78981"/>
                  </a:lnTo>
                  <a:lnTo>
                    <a:pt x="2116036" y="37884"/>
                  </a:lnTo>
                  <a:lnTo>
                    <a:pt x="2074938" y="10172"/>
                  </a:lnTo>
                  <a:lnTo>
                    <a:pt x="2024634" y="0"/>
                  </a:lnTo>
                  <a:lnTo>
                    <a:pt x="129286" y="0"/>
                  </a:lnTo>
                  <a:lnTo>
                    <a:pt x="78968" y="10172"/>
                  </a:lnTo>
                  <a:lnTo>
                    <a:pt x="37871" y="37884"/>
                  </a:lnTo>
                  <a:lnTo>
                    <a:pt x="10160" y="78981"/>
                  </a:lnTo>
                  <a:lnTo>
                    <a:pt x="0" y="129286"/>
                  </a:lnTo>
                  <a:lnTo>
                    <a:pt x="0" y="1163066"/>
                  </a:lnTo>
                  <a:lnTo>
                    <a:pt x="10160" y="1213383"/>
                  </a:lnTo>
                  <a:lnTo>
                    <a:pt x="37871" y="1254480"/>
                  </a:lnTo>
                  <a:lnTo>
                    <a:pt x="78968" y="1282192"/>
                  </a:lnTo>
                  <a:lnTo>
                    <a:pt x="129286" y="1292352"/>
                  </a:lnTo>
                  <a:lnTo>
                    <a:pt x="2024634" y="1292352"/>
                  </a:lnTo>
                  <a:lnTo>
                    <a:pt x="2074938" y="1282192"/>
                  </a:lnTo>
                  <a:lnTo>
                    <a:pt x="2116036" y="1254480"/>
                  </a:lnTo>
                  <a:lnTo>
                    <a:pt x="2143747" y="1213383"/>
                  </a:lnTo>
                  <a:lnTo>
                    <a:pt x="2153920" y="1163066"/>
                  </a:lnTo>
                  <a:lnTo>
                    <a:pt x="2153920" y="414020"/>
                  </a:lnTo>
                  <a:lnTo>
                    <a:pt x="3295396" y="414020"/>
                  </a:lnTo>
                  <a:lnTo>
                    <a:pt x="3295396" y="321818"/>
                  </a:lnTo>
                  <a:lnTo>
                    <a:pt x="3295396" y="220179"/>
                  </a:lnTo>
                  <a:close/>
                </a:path>
              </a:pathLst>
            </a:custGeom>
            <a:solidFill>
              <a:srgbClr val="93A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17515" y="2185797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4634" y="0"/>
                  </a:lnTo>
                  <a:lnTo>
                    <a:pt x="2074945" y="10163"/>
                  </a:lnTo>
                  <a:lnTo>
                    <a:pt x="2116042" y="37877"/>
                  </a:lnTo>
                  <a:lnTo>
                    <a:pt x="2143756" y="78974"/>
                  </a:lnTo>
                  <a:lnTo>
                    <a:pt x="2153919" y="129286"/>
                  </a:lnTo>
                  <a:lnTo>
                    <a:pt x="2153919" y="1163065"/>
                  </a:lnTo>
                  <a:lnTo>
                    <a:pt x="2143756" y="1213377"/>
                  </a:lnTo>
                  <a:lnTo>
                    <a:pt x="2116042" y="1254474"/>
                  </a:lnTo>
                  <a:lnTo>
                    <a:pt x="2074945" y="1282188"/>
                  </a:lnTo>
                  <a:lnTo>
                    <a:pt x="2024634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E4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43169" y="2312288"/>
            <a:ext cx="11023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95" dirty="0">
                <a:latin typeface="Arial"/>
                <a:cs typeface="Arial"/>
              </a:rPr>
              <a:t>Учебный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56097" y="2620136"/>
            <a:ext cx="1420495" cy="6667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09245" marR="5080" indent="-239395">
              <a:lnSpc>
                <a:spcPts val="2410"/>
              </a:lnSpc>
              <a:spcBef>
                <a:spcPts val="365"/>
              </a:spcBef>
            </a:pPr>
            <a:r>
              <a:rPr sz="2200" b="1" spc="-145" dirty="0">
                <a:latin typeface="Arial"/>
                <a:cs typeface="Arial"/>
              </a:rPr>
              <a:t>предмет</a:t>
            </a:r>
            <a:r>
              <a:rPr sz="2200" b="1" spc="-215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Б.  </a:t>
            </a:r>
            <a:r>
              <a:rPr sz="2200" b="1" spc="-155" dirty="0">
                <a:latin typeface="Arial"/>
                <a:cs typeface="Arial"/>
              </a:rPr>
              <a:t>Урок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70" dirty="0"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75778" y="2179447"/>
            <a:ext cx="2166620" cy="1934210"/>
            <a:chOff x="7875778" y="2179447"/>
            <a:chExt cx="2166620" cy="1934210"/>
          </a:xfrm>
        </p:grpSpPr>
        <p:sp>
          <p:nvSpPr>
            <p:cNvPr id="32" name="object 32"/>
            <p:cNvSpPr/>
            <p:nvPr/>
          </p:nvSpPr>
          <p:spPr>
            <a:xfrm>
              <a:off x="7882128" y="2185796"/>
              <a:ext cx="2153920" cy="1927860"/>
            </a:xfrm>
            <a:custGeom>
              <a:avLst/>
              <a:gdLst/>
              <a:ahLst/>
              <a:cxnLst/>
              <a:rect l="l" t="t" r="r" b="b"/>
              <a:pathLst>
                <a:path w="2153920" h="1927860">
                  <a:moveTo>
                    <a:pt x="2153920" y="129286"/>
                  </a:moveTo>
                  <a:lnTo>
                    <a:pt x="2143747" y="78981"/>
                  </a:lnTo>
                  <a:lnTo>
                    <a:pt x="2116036" y="37884"/>
                  </a:lnTo>
                  <a:lnTo>
                    <a:pt x="2074938" y="10172"/>
                  </a:lnTo>
                  <a:lnTo>
                    <a:pt x="2024634" y="0"/>
                  </a:lnTo>
                  <a:lnTo>
                    <a:pt x="129286" y="0"/>
                  </a:lnTo>
                  <a:lnTo>
                    <a:pt x="78968" y="10172"/>
                  </a:lnTo>
                  <a:lnTo>
                    <a:pt x="37871" y="37884"/>
                  </a:lnTo>
                  <a:lnTo>
                    <a:pt x="10160" y="78981"/>
                  </a:lnTo>
                  <a:lnTo>
                    <a:pt x="0" y="129286"/>
                  </a:lnTo>
                  <a:lnTo>
                    <a:pt x="0" y="1163066"/>
                  </a:lnTo>
                  <a:lnTo>
                    <a:pt x="10160" y="1213383"/>
                  </a:lnTo>
                  <a:lnTo>
                    <a:pt x="37871" y="1254480"/>
                  </a:lnTo>
                  <a:lnTo>
                    <a:pt x="78968" y="1282192"/>
                  </a:lnTo>
                  <a:lnTo>
                    <a:pt x="129286" y="1292352"/>
                  </a:lnTo>
                  <a:lnTo>
                    <a:pt x="338582" y="1292352"/>
                  </a:lnTo>
                  <a:lnTo>
                    <a:pt x="338582" y="1927733"/>
                  </a:lnTo>
                  <a:lnTo>
                    <a:pt x="532422" y="1927733"/>
                  </a:lnTo>
                  <a:lnTo>
                    <a:pt x="532422" y="1292352"/>
                  </a:lnTo>
                  <a:lnTo>
                    <a:pt x="2024634" y="1292352"/>
                  </a:lnTo>
                  <a:lnTo>
                    <a:pt x="2074938" y="1282192"/>
                  </a:lnTo>
                  <a:lnTo>
                    <a:pt x="2116036" y="1254480"/>
                  </a:lnTo>
                  <a:lnTo>
                    <a:pt x="2143747" y="1213383"/>
                  </a:lnTo>
                  <a:lnTo>
                    <a:pt x="2153920" y="1163066"/>
                  </a:lnTo>
                  <a:lnTo>
                    <a:pt x="2153920" y="129286"/>
                  </a:lnTo>
                  <a:close/>
                </a:path>
              </a:pathLst>
            </a:custGeom>
            <a:solidFill>
              <a:srgbClr val="638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82128" y="2185797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4633" y="0"/>
                  </a:lnTo>
                  <a:lnTo>
                    <a:pt x="2074945" y="10163"/>
                  </a:lnTo>
                  <a:lnTo>
                    <a:pt x="2116042" y="37877"/>
                  </a:lnTo>
                  <a:lnTo>
                    <a:pt x="2143756" y="78974"/>
                  </a:lnTo>
                  <a:lnTo>
                    <a:pt x="2153920" y="129286"/>
                  </a:lnTo>
                  <a:lnTo>
                    <a:pt x="2153920" y="1163065"/>
                  </a:lnTo>
                  <a:lnTo>
                    <a:pt x="2143756" y="1213377"/>
                  </a:lnTo>
                  <a:lnTo>
                    <a:pt x="2116042" y="1254474"/>
                  </a:lnTo>
                  <a:lnTo>
                    <a:pt x="2074945" y="1282188"/>
                  </a:lnTo>
                  <a:lnTo>
                    <a:pt x="2024633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E4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220709" y="2312288"/>
            <a:ext cx="1420495" cy="9747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8580" marR="5080" algn="ctr">
              <a:lnSpc>
                <a:spcPct val="91600"/>
              </a:lnSpc>
              <a:spcBef>
                <a:spcPts val="315"/>
              </a:spcBef>
            </a:pPr>
            <a:r>
              <a:rPr sz="2200" b="1" spc="-195" dirty="0">
                <a:latin typeface="Arial"/>
                <a:cs typeface="Arial"/>
              </a:rPr>
              <a:t>Учебный  </a:t>
            </a:r>
            <a:r>
              <a:rPr sz="2200" b="1" spc="-145" dirty="0">
                <a:latin typeface="Arial"/>
                <a:cs typeface="Arial"/>
              </a:rPr>
              <a:t>предмет</a:t>
            </a:r>
            <a:r>
              <a:rPr sz="2200" b="1" spc="-215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В.  </a:t>
            </a:r>
            <a:r>
              <a:rPr sz="2200" b="1" spc="-155" dirty="0">
                <a:latin typeface="Arial"/>
                <a:cs typeface="Arial"/>
              </a:rPr>
              <a:t>Урок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114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875778" y="3794886"/>
            <a:ext cx="2166620" cy="1934210"/>
            <a:chOff x="7875778" y="3794886"/>
            <a:chExt cx="2166620" cy="1934210"/>
          </a:xfrm>
        </p:grpSpPr>
        <p:sp>
          <p:nvSpPr>
            <p:cNvPr id="36" name="object 36"/>
            <p:cNvSpPr/>
            <p:nvPr/>
          </p:nvSpPr>
          <p:spPr>
            <a:xfrm>
              <a:off x="7882128" y="3801236"/>
              <a:ext cx="2153920" cy="1927860"/>
            </a:xfrm>
            <a:custGeom>
              <a:avLst/>
              <a:gdLst/>
              <a:ahLst/>
              <a:cxnLst/>
              <a:rect l="l" t="t" r="r" b="b"/>
              <a:pathLst>
                <a:path w="2153920" h="1927860">
                  <a:moveTo>
                    <a:pt x="2153920" y="129286"/>
                  </a:moveTo>
                  <a:lnTo>
                    <a:pt x="2143747" y="78981"/>
                  </a:lnTo>
                  <a:lnTo>
                    <a:pt x="2116036" y="37884"/>
                  </a:lnTo>
                  <a:lnTo>
                    <a:pt x="2074938" y="10172"/>
                  </a:lnTo>
                  <a:lnTo>
                    <a:pt x="2024634" y="0"/>
                  </a:lnTo>
                  <a:lnTo>
                    <a:pt x="129286" y="0"/>
                  </a:lnTo>
                  <a:lnTo>
                    <a:pt x="78968" y="10172"/>
                  </a:lnTo>
                  <a:lnTo>
                    <a:pt x="37871" y="37884"/>
                  </a:lnTo>
                  <a:lnTo>
                    <a:pt x="10160" y="78981"/>
                  </a:lnTo>
                  <a:lnTo>
                    <a:pt x="0" y="129286"/>
                  </a:lnTo>
                  <a:lnTo>
                    <a:pt x="0" y="1163066"/>
                  </a:lnTo>
                  <a:lnTo>
                    <a:pt x="10160" y="1213383"/>
                  </a:lnTo>
                  <a:lnTo>
                    <a:pt x="37871" y="1254480"/>
                  </a:lnTo>
                  <a:lnTo>
                    <a:pt x="78968" y="1282192"/>
                  </a:lnTo>
                  <a:lnTo>
                    <a:pt x="129286" y="1292352"/>
                  </a:lnTo>
                  <a:lnTo>
                    <a:pt x="338582" y="1292352"/>
                  </a:lnTo>
                  <a:lnTo>
                    <a:pt x="338582" y="1927682"/>
                  </a:lnTo>
                  <a:lnTo>
                    <a:pt x="532422" y="1927682"/>
                  </a:lnTo>
                  <a:lnTo>
                    <a:pt x="532422" y="1292352"/>
                  </a:lnTo>
                  <a:lnTo>
                    <a:pt x="2024634" y="1292352"/>
                  </a:lnTo>
                  <a:lnTo>
                    <a:pt x="2074938" y="1282192"/>
                  </a:lnTo>
                  <a:lnTo>
                    <a:pt x="2116036" y="1254480"/>
                  </a:lnTo>
                  <a:lnTo>
                    <a:pt x="2143747" y="1213383"/>
                  </a:lnTo>
                  <a:lnTo>
                    <a:pt x="2153920" y="1163066"/>
                  </a:lnTo>
                  <a:lnTo>
                    <a:pt x="2153920" y="129286"/>
                  </a:lnTo>
                  <a:close/>
                </a:path>
              </a:pathLst>
            </a:custGeom>
            <a:solidFill>
              <a:srgbClr val="926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82128" y="3801236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4633" y="0"/>
                  </a:lnTo>
                  <a:lnTo>
                    <a:pt x="2074945" y="10163"/>
                  </a:lnTo>
                  <a:lnTo>
                    <a:pt x="2116042" y="37877"/>
                  </a:lnTo>
                  <a:lnTo>
                    <a:pt x="2143756" y="78974"/>
                  </a:lnTo>
                  <a:lnTo>
                    <a:pt x="2153920" y="129286"/>
                  </a:lnTo>
                  <a:lnTo>
                    <a:pt x="2153920" y="1163065"/>
                  </a:lnTo>
                  <a:lnTo>
                    <a:pt x="2143756" y="1213377"/>
                  </a:lnTo>
                  <a:lnTo>
                    <a:pt x="2116042" y="1254474"/>
                  </a:lnTo>
                  <a:lnTo>
                    <a:pt x="2074945" y="1282188"/>
                  </a:lnTo>
                  <a:lnTo>
                    <a:pt x="2024633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E4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220709" y="3928109"/>
            <a:ext cx="1420495" cy="9747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68580" marR="5080" algn="ctr">
              <a:lnSpc>
                <a:spcPct val="91600"/>
              </a:lnSpc>
              <a:spcBef>
                <a:spcPts val="315"/>
              </a:spcBef>
            </a:pPr>
            <a:r>
              <a:rPr sz="2200" b="1" spc="-195" dirty="0">
                <a:latin typeface="Arial"/>
                <a:cs typeface="Arial"/>
              </a:rPr>
              <a:t>Учебный  </a:t>
            </a:r>
            <a:r>
              <a:rPr sz="2200" b="1" spc="-145" dirty="0">
                <a:latin typeface="Arial"/>
                <a:cs typeface="Arial"/>
              </a:rPr>
              <a:t>предмет</a:t>
            </a:r>
            <a:r>
              <a:rPr sz="2200" b="1" spc="-215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В.  </a:t>
            </a:r>
            <a:r>
              <a:rPr sz="2200" b="1" spc="-155" dirty="0">
                <a:latin typeface="Arial"/>
                <a:cs typeface="Arial"/>
              </a:rPr>
              <a:t>Урок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70" dirty="0">
                <a:latin typeface="Arial"/>
                <a:cs typeface="Arial"/>
              </a:rPr>
              <a:t>2.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875778" y="5410200"/>
            <a:ext cx="2166620" cy="1305560"/>
            <a:chOff x="7875778" y="5410200"/>
            <a:chExt cx="2166620" cy="1305560"/>
          </a:xfrm>
        </p:grpSpPr>
        <p:sp>
          <p:nvSpPr>
            <p:cNvPr id="40" name="object 40"/>
            <p:cNvSpPr/>
            <p:nvPr/>
          </p:nvSpPr>
          <p:spPr>
            <a:xfrm>
              <a:off x="7882128" y="5416550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59">
                  <a:moveTo>
                    <a:pt x="2024633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6"/>
                  </a:lnTo>
                  <a:lnTo>
                    <a:pt x="0" y="1163129"/>
                  </a:lnTo>
                  <a:lnTo>
                    <a:pt x="10163" y="1213433"/>
                  </a:lnTo>
                  <a:lnTo>
                    <a:pt x="37877" y="1254512"/>
                  </a:lnTo>
                  <a:lnTo>
                    <a:pt x="78974" y="1282208"/>
                  </a:lnTo>
                  <a:lnTo>
                    <a:pt x="129286" y="1292364"/>
                  </a:lnTo>
                  <a:lnTo>
                    <a:pt x="2024633" y="1292364"/>
                  </a:lnTo>
                  <a:lnTo>
                    <a:pt x="2074945" y="1282208"/>
                  </a:lnTo>
                  <a:lnTo>
                    <a:pt x="2116042" y="1254512"/>
                  </a:lnTo>
                  <a:lnTo>
                    <a:pt x="2143756" y="1213433"/>
                  </a:lnTo>
                  <a:lnTo>
                    <a:pt x="2153920" y="1163129"/>
                  </a:lnTo>
                  <a:lnTo>
                    <a:pt x="2153920" y="129286"/>
                  </a:lnTo>
                  <a:lnTo>
                    <a:pt x="2143756" y="78974"/>
                  </a:lnTo>
                  <a:lnTo>
                    <a:pt x="2116042" y="37877"/>
                  </a:lnTo>
                  <a:lnTo>
                    <a:pt x="2074945" y="10163"/>
                  </a:lnTo>
                  <a:lnTo>
                    <a:pt x="2024633" y="0"/>
                  </a:lnTo>
                  <a:close/>
                </a:path>
              </a:pathLst>
            </a:custGeom>
            <a:solidFill>
              <a:srgbClr val="95A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82128" y="5416550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59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4633" y="0"/>
                  </a:lnTo>
                  <a:lnTo>
                    <a:pt x="2074945" y="10163"/>
                  </a:lnTo>
                  <a:lnTo>
                    <a:pt x="2116042" y="37877"/>
                  </a:lnTo>
                  <a:lnTo>
                    <a:pt x="2143756" y="78974"/>
                  </a:lnTo>
                  <a:lnTo>
                    <a:pt x="2153920" y="129286"/>
                  </a:lnTo>
                  <a:lnTo>
                    <a:pt x="2153920" y="1163129"/>
                  </a:lnTo>
                  <a:lnTo>
                    <a:pt x="2143756" y="1213433"/>
                  </a:lnTo>
                  <a:lnTo>
                    <a:pt x="2116042" y="1254512"/>
                  </a:lnTo>
                  <a:lnTo>
                    <a:pt x="2074945" y="1282208"/>
                  </a:lnTo>
                  <a:lnTo>
                    <a:pt x="2024633" y="1292364"/>
                  </a:lnTo>
                  <a:lnTo>
                    <a:pt x="129286" y="1292364"/>
                  </a:lnTo>
                  <a:lnTo>
                    <a:pt x="78974" y="1282208"/>
                  </a:lnTo>
                  <a:lnTo>
                    <a:pt x="37877" y="1254512"/>
                  </a:lnTo>
                  <a:lnTo>
                    <a:pt x="10163" y="1213433"/>
                  </a:lnTo>
                  <a:lnTo>
                    <a:pt x="0" y="1163129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E4E6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408034" y="5543803"/>
            <a:ext cx="11023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95" dirty="0">
                <a:latin typeface="Arial"/>
                <a:cs typeface="Arial"/>
              </a:rPr>
              <a:t>Учебный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76970" y="5851652"/>
            <a:ext cx="1364615" cy="6667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53365" marR="5080" indent="-241300">
              <a:lnSpc>
                <a:spcPts val="2410"/>
              </a:lnSpc>
              <a:spcBef>
                <a:spcPts val="365"/>
              </a:spcBef>
            </a:pPr>
            <a:r>
              <a:rPr sz="2200" b="1" spc="-145" dirty="0">
                <a:latin typeface="Arial"/>
                <a:cs typeface="Arial"/>
              </a:rPr>
              <a:t>предмет</a:t>
            </a:r>
            <a:r>
              <a:rPr sz="2200" b="1" spc="-210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В.  </a:t>
            </a:r>
            <a:r>
              <a:rPr sz="2200" b="1" spc="-155" dirty="0">
                <a:latin typeface="Arial"/>
                <a:cs typeface="Arial"/>
              </a:rPr>
              <a:t>Урок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70" dirty="0">
                <a:latin typeface="Arial"/>
                <a:cs typeface="Arial"/>
              </a:rPr>
              <a:t>3.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685925" y="2101850"/>
            <a:ext cx="444500" cy="4692650"/>
            <a:chOff x="1685925" y="2101850"/>
            <a:chExt cx="444500" cy="4692650"/>
          </a:xfrm>
        </p:grpSpPr>
        <p:sp>
          <p:nvSpPr>
            <p:cNvPr id="45" name="object 45"/>
            <p:cNvSpPr/>
            <p:nvPr/>
          </p:nvSpPr>
          <p:spPr>
            <a:xfrm>
              <a:off x="1692275" y="2108200"/>
              <a:ext cx="431800" cy="4679950"/>
            </a:xfrm>
            <a:custGeom>
              <a:avLst/>
              <a:gdLst/>
              <a:ahLst/>
              <a:cxnLst/>
              <a:rect l="l" t="t" r="r" b="b"/>
              <a:pathLst>
                <a:path w="431800" h="4679950">
                  <a:moveTo>
                    <a:pt x="215900" y="0"/>
                  </a:moveTo>
                  <a:lnTo>
                    <a:pt x="0" y="215900"/>
                  </a:lnTo>
                  <a:lnTo>
                    <a:pt x="107950" y="215900"/>
                  </a:lnTo>
                  <a:lnTo>
                    <a:pt x="107950" y="4464050"/>
                  </a:lnTo>
                  <a:lnTo>
                    <a:pt x="0" y="4464050"/>
                  </a:lnTo>
                  <a:lnTo>
                    <a:pt x="215900" y="4679948"/>
                  </a:lnTo>
                  <a:lnTo>
                    <a:pt x="431800" y="4464050"/>
                  </a:lnTo>
                  <a:lnTo>
                    <a:pt x="323850" y="4464050"/>
                  </a:lnTo>
                  <a:lnTo>
                    <a:pt x="323850" y="215900"/>
                  </a:lnTo>
                  <a:lnTo>
                    <a:pt x="431800" y="21590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92275" y="2108200"/>
              <a:ext cx="431800" cy="4679950"/>
            </a:xfrm>
            <a:custGeom>
              <a:avLst/>
              <a:gdLst/>
              <a:ahLst/>
              <a:cxnLst/>
              <a:rect l="l" t="t" r="r" b="b"/>
              <a:pathLst>
                <a:path w="431800" h="4679950">
                  <a:moveTo>
                    <a:pt x="0" y="215900"/>
                  </a:moveTo>
                  <a:lnTo>
                    <a:pt x="215900" y="0"/>
                  </a:lnTo>
                  <a:lnTo>
                    <a:pt x="431800" y="215900"/>
                  </a:lnTo>
                  <a:lnTo>
                    <a:pt x="323850" y="215900"/>
                  </a:lnTo>
                  <a:lnTo>
                    <a:pt x="323850" y="4464050"/>
                  </a:lnTo>
                  <a:lnTo>
                    <a:pt x="431800" y="4464050"/>
                  </a:lnTo>
                  <a:lnTo>
                    <a:pt x="215900" y="4679948"/>
                  </a:lnTo>
                  <a:lnTo>
                    <a:pt x="0" y="4464050"/>
                  </a:lnTo>
                  <a:lnTo>
                    <a:pt x="107950" y="4464050"/>
                  </a:lnTo>
                  <a:lnTo>
                    <a:pt x="107950" y="21590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A18E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813941" y="2912109"/>
            <a:ext cx="175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solidFill>
                  <a:srgbClr val="DDC237"/>
                </a:solidFill>
                <a:latin typeface="Arial"/>
                <a:cs typeface="Arial"/>
              </a:rPr>
              <a:t>Ц</a:t>
            </a:r>
            <a:endParaRPr sz="1800">
              <a:latin typeface="Arial"/>
              <a:cs typeface="Arial"/>
            </a:endParaRPr>
          </a:p>
          <a:p>
            <a:pPr marL="12700" marR="27940" algn="just">
              <a:lnSpc>
                <a:spcPct val="100000"/>
              </a:lnSpc>
            </a:pPr>
            <a:r>
              <a:rPr sz="1800" b="1" spc="-70" dirty="0">
                <a:solidFill>
                  <a:srgbClr val="DDC237"/>
                </a:solidFill>
                <a:latin typeface="Arial"/>
                <a:cs typeface="Arial"/>
              </a:rPr>
              <a:t>и  </a:t>
            </a:r>
            <a:r>
              <a:rPr sz="1800" b="1" spc="-10" dirty="0">
                <a:solidFill>
                  <a:srgbClr val="DDC237"/>
                </a:solidFill>
                <a:latin typeface="Arial"/>
                <a:cs typeface="Arial"/>
              </a:rPr>
              <a:t>к  </a:t>
            </a:r>
            <a:r>
              <a:rPr sz="1800" b="1" spc="-200" dirty="0">
                <a:solidFill>
                  <a:srgbClr val="DDC237"/>
                </a:solidFill>
                <a:latin typeface="Arial"/>
                <a:cs typeface="Arial"/>
              </a:rPr>
              <a:t>л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13941" y="4284091"/>
            <a:ext cx="1885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DDC237"/>
                </a:solidFill>
                <a:latin typeface="Arial"/>
                <a:cs typeface="Arial"/>
              </a:rPr>
              <a:t>п  </a:t>
            </a:r>
            <a:r>
              <a:rPr sz="1800" b="1" spc="-95" dirty="0">
                <a:solidFill>
                  <a:srgbClr val="DDC237"/>
                </a:solidFill>
                <a:latin typeface="Arial"/>
                <a:cs typeface="Arial"/>
              </a:rPr>
              <a:t>е  </a:t>
            </a:r>
            <a:r>
              <a:rPr sz="1800" b="1" spc="-135" dirty="0">
                <a:solidFill>
                  <a:srgbClr val="DDC237"/>
                </a:solidFill>
                <a:latin typeface="Arial"/>
                <a:cs typeface="Arial"/>
              </a:rPr>
              <a:t>р  </a:t>
            </a:r>
            <a:r>
              <a:rPr sz="1800" b="1" spc="-220" dirty="0">
                <a:solidFill>
                  <a:srgbClr val="DDC237"/>
                </a:solidFill>
                <a:latin typeface="Arial"/>
                <a:cs typeface="Arial"/>
              </a:rPr>
              <a:t>в  </a:t>
            </a:r>
            <a:r>
              <a:rPr sz="1800" b="1" spc="-145" dirty="0">
                <a:solidFill>
                  <a:srgbClr val="DDC237"/>
                </a:solidFill>
                <a:latin typeface="Arial"/>
                <a:cs typeface="Arial"/>
              </a:rPr>
              <a:t>ы  </a:t>
            </a:r>
            <a:r>
              <a:rPr sz="1800" b="1" spc="-105" dirty="0">
                <a:solidFill>
                  <a:srgbClr val="DDC237"/>
                </a:solidFill>
                <a:latin typeface="Arial"/>
                <a:cs typeface="Arial"/>
              </a:rPr>
              <a:t>й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489450" y="2101850"/>
            <a:ext cx="444500" cy="4692650"/>
            <a:chOff x="4489450" y="2101850"/>
            <a:chExt cx="444500" cy="4692650"/>
          </a:xfrm>
        </p:grpSpPr>
        <p:sp>
          <p:nvSpPr>
            <p:cNvPr id="50" name="object 50"/>
            <p:cNvSpPr/>
            <p:nvPr/>
          </p:nvSpPr>
          <p:spPr>
            <a:xfrm>
              <a:off x="4495800" y="2108200"/>
              <a:ext cx="431800" cy="4679950"/>
            </a:xfrm>
            <a:custGeom>
              <a:avLst/>
              <a:gdLst/>
              <a:ahLst/>
              <a:cxnLst/>
              <a:rect l="l" t="t" r="r" b="b"/>
              <a:pathLst>
                <a:path w="431800" h="4679950">
                  <a:moveTo>
                    <a:pt x="215900" y="0"/>
                  </a:moveTo>
                  <a:lnTo>
                    <a:pt x="0" y="215900"/>
                  </a:lnTo>
                  <a:lnTo>
                    <a:pt x="107950" y="215900"/>
                  </a:lnTo>
                  <a:lnTo>
                    <a:pt x="107950" y="4464050"/>
                  </a:lnTo>
                  <a:lnTo>
                    <a:pt x="0" y="4464050"/>
                  </a:lnTo>
                  <a:lnTo>
                    <a:pt x="215900" y="4679948"/>
                  </a:lnTo>
                  <a:lnTo>
                    <a:pt x="431800" y="4464050"/>
                  </a:lnTo>
                  <a:lnTo>
                    <a:pt x="323850" y="4464050"/>
                  </a:lnTo>
                  <a:lnTo>
                    <a:pt x="323850" y="215900"/>
                  </a:lnTo>
                  <a:lnTo>
                    <a:pt x="431800" y="21590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95800" y="2108200"/>
              <a:ext cx="431800" cy="4679950"/>
            </a:xfrm>
            <a:custGeom>
              <a:avLst/>
              <a:gdLst/>
              <a:ahLst/>
              <a:cxnLst/>
              <a:rect l="l" t="t" r="r" b="b"/>
              <a:pathLst>
                <a:path w="431800" h="4679950">
                  <a:moveTo>
                    <a:pt x="0" y="215900"/>
                  </a:moveTo>
                  <a:lnTo>
                    <a:pt x="215900" y="0"/>
                  </a:lnTo>
                  <a:lnTo>
                    <a:pt x="431800" y="215900"/>
                  </a:lnTo>
                  <a:lnTo>
                    <a:pt x="323850" y="215900"/>
                  </a:lnTo>
                  <a:lnTo>
                    <a:pt x="323850" y="4464050"/>
                  </a:lnTo>
                  <a:lnTo>
                    <a:pt x="431800" y="4464050"/>
                  </a:lnTo>
                  <a:lnTo>
                    <a:pt x="215900" y="4679948"/>
                  </a:lnTo>
                  <a:lnTo>
                    <a:pt x="0" y="4464050"/>
                  </a:lnTo>
                  <a:lnTo>
                    <a:pt x="107950" y="4464050"/>
                  </a:lnTo>
                  <a:lnTo>
                    <a:pt x="107950" y="21590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A18E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624196" y="2912109"/>
            <a:ext cx="175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solidFill>
                  <a:srgbClr val="DDC237"/>
                </a:solidFill>
                <a:latin typeface="Arial"/>
                <a:cs typeface="Arial"/>
              </a:rPr>
              <a:t>Ц</a:t>
            </a:r>
            <a:endParaRPr sz="1800">
              <a:latin typeface="Arial"/>
              <a:cs typeface="Arial"/>
            </a:endParaRPr>
          </a:p>
          <a:p>
            <a:pPr marL="12700" marR="27940" algn="just">
              <a:lnSpc>
                <a:spcPct val="100000"/>
              </a:lnSpc>
            </a:pPr>
            <a:r>
              <a:rPr sz="1800" b="1" spc="-70" dirty="0">
                <a:solidFill>
                  <a:srgbClr val="DDC237"/>
                </a:solidFill>
                <a:latin typeface="Arial"/>
                <a:cs typeface="Arial"/>
              </a:rPr>
              <a:t>и  </a:t>
            </a:r>
            <a:r>
              <a:rPr sz="1800" b="1" spc="-10" dirty="0">
                <a:solidFill>
                  <a:srgbClr val="DDC237"/>
                </a:solidFill>
                <a:latin typeface="Arial"/>
                <a:cs typeface="Arial"/>
              </a:rPr>
              <a:t>к  </a:t>
            </a:r>
            <a:r>
              <a:rPr sz="1800" b="1" spc="-200" dirty="0">
                <a:solidFill>
                  <a:srgbClr val="DDC237"/>
                </a:solidFill>
                <a:latin typeface="Arial"/>
                <a:cs typeface="Arial"/>
              </a:rPr>
              <a:t>л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24196" y="4284091"/>
            <a:ext cx="1485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DDC237"/>
                </a:solidFill>
                <a:latin typeface="Arial"/>
                <a:cs typeface="Arial"/>
              </a:rPr>
              <a:t>в  </a:t>
            </a:r>
            <a:r>
              <a:rPr sz="1800" b="1" spc="-185" dirty="0">
                <a:solidFill>
                  <a:srgbClr val="DDC237"/>
                </a:solidFill>
                <a:latin typeface="Arial"/>
                <a:cs typeface="Arial"/>
              </a:rPr>
              <a:t>т  </a:t>
            </a:r>
            <a:r>
              <a:rPr sz="1800" b="1" spc="-85" dirty="0">
                <a:solidFill>
                  <a:srgbClr val="DDC237"/>
                </a:solidFill>
                <a:latin typeface="Arial"/>
                <a:cs typeface="Arial"/>
              </a:rPr>
              <a:t>о  р  </a:t>
            </a:r>
            <a:r>
              <a:rPr sz="1800" b="1" spc="-135" dirty="0">
                <a:solidFill>
                  <a:srgbClr val="DDC237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24196" y="565597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DDC237"/>
                </a:solidFill>
                <a:latin typeface="Arial"/>
                <a:cs typeface="Arial"/>
              </a:rPr>
              <a:t>й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345426" y="2101850"/>
            <a:ext cx="446405" cy="4692650"/>
            <a:chOff x="7345426" y="2101850"/>
            <a:chExt cx="446405" cy="4692650"/>
          </a:xfrm>
        </p:grpSpPr>
        <p:sp>
          <p:nvSpPr>
            <p:cNvPr id="56" name="object 56"/>
            <p:cNvSpPr/>
            <p:nvPr/>
          </p:nvSpPr>
          <p:spPr>
            <a:xfrm>
              <a:off x="7351776" y="2108200"/>
              <a:ext cx="433705" cy="4679950"/>
            </a:xfrm>
            <a:custGeom>
              <a:avLst/>
              <a:gdLst/>
              <a:ahLst/>
              <a:cxnLst/>
              <a:rect l="l" t="t" r="r" b="b"/>
              <a:pathLst>
                <a:path w="433704" h="4679950">
                  <a:moveTo>
                    <a:pt x="216662" y="0"/>
                  </a:moveTo>
                  <a:lnTo>
                    <a:pt x="0" y="216662"/>
                  </a:lnTo>
                  <a:lnTo>
                    <a:pt x="108330" y="216662"/>
                  </a:lnTo>
                  <a:lnTo>
                    <a:pt x="108330" y="4463262"/>
                  </a:lnTo>
                  <a:lnTo>
                    <a:pt x="0" y="4463262"/>
                  </a:lnTo>
                  <a:lnTo>
                    <a:pt x="216662" y="4679948"/>
                  </a:lnTo>
                  <a:lnTo>
                    <a:pt x="433324" y="4463262"/>
                  </a:lnTo>
                  <a:lnTo>
                    <a:pt x="324993" y="4463262"/>
                  </a:lnTo>
                  <a:lnTo>
                    <a:pt x="324993" y="216662"/>
                  </a:lnTo>
                  <a:lnTo>
                    <a:pt x="433324" y="216662"/>
                  </a:lnTo>
                  <a:lnTo>
                    <a:pt x="2166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51776" y="2108200"/>
              <a:ext cx="433705" cy="4679950"/>
            </a:xfrm>
            <a:custGeom>
              <a:avLst/>
              <a:gdLst/>
              <a:ahLst/>
              <a:cxnLst/>
              <a:rect l="l" t="t" r="r" b="b"/>
              <a:pathLst>
                <a:path w="433704" h="4679950">
                  <a:moveTo>
                    <a:pt x="0" y="216662"/>
                  </a:moveTo>
                  <a:lnTo>
                    <a:pt x="216662" y="0"/>
                  </a:lnTo>
                  <a:lnTo>
                    <a:pt x="433324" y="216662"/>
                  </a:lnTo>
                  <a:lnTo>
                    <a:pt x="324993" y="216662"/>
                  </a:lnTo>
                  <a:lnTo>
                    <a:pt x="324993" y="4463262"/>
                  </a:lnTo>
                  <a:lnTo>
                    <a:pt x="433324" y="4463262"/>
                  </a:lnTo>
                  <a:lnTo>
                    <a:pt x="216662" y="4679948"/>
                  </a:lnTo>
                  <a:lnTo>
                    <a:pt x="0" y="4463262"/>
                  </a:lnTo>
                  <a:lnTo>
                    <a:pt x="108330" y="4463262"/>
                  </a:lnTo>
                  <a:lnTo>
                    <a:pt x="108330" y="216662"/>
                  </a:lnTo>
                  <a:lnTo>
                    <a:pt x="0" y="216662"/>
                  </a:lnTo>
                  <a:close/>
                </a:path>
              </a:pathLst>
            </a:custGeom>
            <a:ln w="12700">
              <a:solidFill>
                <a:srgbClr val="A18E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493761" y="2912109"/>
            <a:ext cx="163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solidFill>
                  <a:srgbClr val="DDC237"/>
                </a:solidFill>
                <a:latin typeface="Arial"/>
                <a:cs typeface="Arial"/>
              </a:rPr>
              <a:t>Ц</a:t>
            </a:r>
            <a:endParaRPr sz="1800">
              <a:latin typeface="Arial"/>
              <a:cs typeface="Arial"/>
            </a:endParaRPr>
          </a:p>
          <a:p>
            <a:pPr marR="27940" algn="just">
              <a:lnSpc>
                <a:spcPct val="100000"/>
              </a:lnSpc>
            </a:pPr>
            <a:r>
              <a:rPr sz="1800" b="1" spc="-70" dirty="0">
                <a:solidFill>
                  <a:srgbClr val="DDC237"/>
                </a:solidFill>
                <a:latin typeface="Arial"/>
                <a:cs typeface="Arial"/>
              </a:rPr>
              <a:t>и  </a:t>
            </a:r>
            <a:r>
              <a:rPr sz="1800" b="1" spc="-10" dirty="0">
                <a:solidFill>
                  <a:srgbClr val="DDC237"/>
                </a:solidFill>
                <a:latin typeface="Arial"/>
                <a:cs typeface="Arial"/>
              </a:rPr>
              <a:t>к  </a:t>
            </a:r>
            <a:r>
              <a:rPr sz="1800" b="1" spc="-200" dirty="0">
                <a:solidFill>
                  <a:srgbClr val="DDC237"/>
                </a:solidFill>
                <a:latin typeface="Arial"/>
                <a:cs typeface="Arial"/>
              </a:rPr>
              <a:t>л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5</a:t>
            </a:fld>
            <a:endParaRPr spc="-25" dirty="0"/>
          </a:p>
        </p:txBody>
      </p:sp>
      <p:sp>
        <p:nvSpPr>
          <p:cNvPr id="59" name="object 59"/>
          <p:cNvSpPr txBox="1"/>
          <p:nvPr/>
        </p:nvSpPr>
        <p:spPr>
          <a:xfrm>
            <a:off x="7493761" y="4284091"/>
            <a:ext cx="140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solidFill>
                  <a:srgbClr val="DDC237"/>
                </a:solidFill>
                <a:latin typeface="Arial"/>
                <a:cs typeface="Arial"/>
              </a:rPr>
              <a:t>т  </a:t>
            </a:r>
            <a:r>
              <a:rPr sz="1800" b="1" spc="-85" dirty="0">
                <a:solidFill>
                  <a:srgbClr val="DDC237"/>
                </a:solidFill>
                <a:latin typeface="Arial"/>
                <a:cs typeface="Arial"/>
              </a:rPr>
              <a:t>р  </a:t>
            </a:r>
            <a:r>
              <a:rPr sz="1800" b="1" spc="-65" dirty="0">
                <a:solidFill>
                  <a:srgbClr val="DDC237"/>
                </a:solidFill>
                <a:latin typeface="Arial"/>
                <a:cs typeface="Arial"/>
              </a:rPr>
              <a:t>е  </a:t>
            </a:r>
            <a:r>
              <a:rPr sz="1800" b="1" spc="-185" dirty="0">
                <a:solidFill>
                  <a:srgbClr val="DDC237"/>
                </a:solidFill>
                <a:latin typeface="Arial"/>
                <a:cs typeface="Arial"/>
              </a:rPr>
              <a:t>т  </a:t>
            </a:r>
            <a:r>
              <a:rPr sz="1800" b="1" spc="-105" dirty="0">
                <a:solidFill>
                  <a:srgbClr val="DDC237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81061" y="565597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DDC237"/>
                </a:solidFill>
                <a:latin typeface="Arial"/>
                <a:cs typeface="Arial"/>
              </a:rPr>
              <a:t>й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593" rIns="0" bIns="0" rtlCol="0">
            <a:spAutoFit/>
          </a:bodyPr>
          <a:lstStyle/>
          <a:p>
            <a:pPr marL="3124835" marR="5080" indent="-1992630">
              <a:lnSpc>
                <a:spcPts val="3760"/>
              </a:lnSpc>
              <a:spcBef>
                <a:spcPts val="690"/>
              </a:spcBef>
            </a:pPr>
            <a:r>
              <a:rPr sz="3600" spc="-365" dirty="0"/>
              <a:t>Этап </a:t>
            </a:r>
            <a:r>
              <a:rPr sz="3600" spc="-215" dirty="0"/>
              <a:t>№1 </a:t>
            </a:r>
            <a:r>
              <a:rPr sz="3600" spc="-210" dirty="0"/>
              <a:t>.</a:t>
            </a:r>
            <a:r>
              <a:rPr sz="3200" spc="-210" dirty="0"/>
              <a:t>Организация </a:t>
            </a:r>
            <a:r>
              <a:rPr sz="3200" spc="-275" dirty="0"/>
              <a:t>группы </a:t>
            </a:r>
            <a:r>
              <a:rPr sz="3200" spc="-235" dirty="0"/>
              <a:t>учителей, </a:t>
            </a:r>
            <a:r>
              <a:rPr sz="3200" spc="-210" dirty="0"/>
              <a:t>принимающих  </a:t>
            </a:r>
            <a:r>
              <a:rPr sz="3200" spc="-270" dirty="0"/>
              <a:t>участие </a:t>
            </a:r>
            <a:r>
              <a:rPr sz="3200" spc="-385" dirty="0"/>
              <a:t>в </a:t>
            </a:r>
            <a:r>
              <a:rPr sz="3200" spc="-275" dirty="0"/>
              <a:t>осуществлении</a:t>
            </a:r>
            <a:r>
              <a:rPr sz="3200" spc="-365" dirty="0"/>
              <a:t> </a:t>
            </a:r>
            <a:r>
              <a:rPr sz="3200" spc="-185" dirty="0"/>
              <a:t>проекта.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047875" y="2981325"/>
            <a:ext cx="2714625" cy="271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036" y="3734815"/>
            <a:ext cx="1653539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225" dirty="0">
                <a:solidFill>
                  <a:srgbClr val="3B4643"/>
                </a:solidFill>
                <a:latin typeface="Trebuchet MS"/>
                <a:cs typeface="Trebuchet MS"/>
              </a:rPr>
              <a:t>урок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14625" y="1914525"/>
            <a:ext cx="1381125" cy="139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0760" y="2277618"/>
            <a:ext cx="73406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90500">
              <a:lnSpc>
                <a:spcPts val="2210"/>
              </a:lnSpc>
              <a:spcBef>
                <a:spcPts val="335"/>
              </a:spcBef>
            </a:pPr>
            <a:r>
              <a:rPr sz="2000" b="1" spc="-145" dirty="0">
                <a:solidFill>
                  <a:srgbClr val="3B4643"/>
                </a:solidFill>
                <a:latin typeface="Arial"/>
                <a:cs typeface="Arial"/>
              </a:rPr>
              <a:t>кл</a:t>
            </a:r>
            <a:r>
              <a:rPr sz="2000" b="1" spc="-145" dirty="0">
                <a:solidFill>
                  <a:srgbClr val="3B4643"/>
                </a:solidFill>
                <a:latin typeface="Trebuchet MS"/>
                <a:cs typeface="Trebuchet MS"/>
              </a:rPr>
              <a:t>.  </a:t>
            </a:r>
            <a:r>
              <a:rPr sz="2000" b="1" spc="-170" dirty="0">
                <a:solidFill>
                  <a:srgbClr val="3B4643"/>
                </a:solidFill>
                <a:latin typeface="Arial"/>
                <a:cs typeface="Arial"/>
              </a:rPr>
              <a:t>р</a:t>
            </a:r>
            <a:r>
              <a:rPr sz="2000" b="1" spc="-95" dirty="0">
                <a:solidFill>
                  <a:srgbClr val="3B4643"/>
                </a:solidFill>
                <a:latin typeface="Arial"/>
                <a:cs typeface="Arial"/>
              </a:rPr>
              <a:t>у</a:t>
            </a:r>
            <a:r>
              <a:rPr sz="2000" b="1" spc="-120" dirty="0">
                <a:solidFill>
                  <a:srgbClr val="3B4643"/>
                </a:solidFill>
                <a:latin typeface="Arial"/>
                <a:cs typeface="Arial"/>
              </a:rPr>
              <a:t>к</a:t>
            </a:r>
            <a:r>
              <a:rPr sz="2000" b="1" spc="-195" dirty="0">
                <a:solidFill>
                  <a:srgbClr val="3B4643"/>
                </a:solidFill>
                <a:latin typeface="Arial"/>
                <a:cs typeface="Arial"/>
              </a:rPr>
              <a:t>о</a:t>
            </a:r>
            <a:r>
              <a:rPr sz="2000" b="1" spc="-190" dirty="0">
                <a:solidFill>
                  <a:srgbClr val="3B4643"/>
                </a:solidFill>
                <a:latin typeface="Arial"/>
                <a:cs typeface="Arial"/>
              </a:rPr>
              <a:t>в</a:t>
            </a:r>
            <a:r>
              <a:rPr sz="2000" b="1" spc="-200" dirty="0">
                <a:solidFill>
                  <a:srgbClr val="3B4643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8650" y="3638550"/>
            <a:ext cx="1381125" cy="139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89094" y="4144771"/>
            <a:ext cx="8934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75" dirty="0">
                <a:solidFill>
                  <a:srgbClr val="3B4643"/>
                </a:solidFill>
                <a:latin typeface="Arial"/>
                <a:cs typeface="Arial"/>
              </a:rPr>
              <a:t>учи</a:t>
            </a:r>
            <a:r>
              <a:rPr sz="2000" b="1" spc="-155" dirty="0">
                <a:solidFill>
                  <a:srgbClr val="3B4643"/>
                </a:solidFill>
                <a:latin typeface="Arial"/>
                <a:cs typeface="Arial"/>
              </a:rPr>
              <a:t>т</a:t>
            </a:r>
            <a:r>
              <a:rPr sz="2000" b="1" spc="-145" dirty="0">
                <a:solidFill>
                  <a:srgbClr val="3B4643"/>
                </a:solidFill>
                <a:latin typeface="Arial"/>
                <a:cs typeface="Arial"/>
              </a:rPr>
              <a:t>е</a:t>
            </a:r>
            <a:r>
              <a:rPr sz="2000" b="1" spc="-229" dirty="0">
                <a:solidFill>
                  <a:srgbClr val="3B4643"/>
                </a:solidFill>
                <a:latin typeface="Arial"/>
                <a:cs typeface="Arial"/>
              </a:rPr>
              <a:t>ль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4625" y="5372098"/>
            <a:ext cx="1381125" cy="1381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61513" y="5872378"/>
            <a:ext cx="8934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75" dirty="0">
                <a:solidFill>
                  <a:srgbClr val="3B4643"/>
                </a:solidFill>
                <a:latin typeface="Arial"/>
                <a:cs typeface="Arial"/>
              </a:rPr>
              <a:t>учи</a:t>
            </a:r>
            <a:r>
              <a:rPr sz="2000" b="1" spc="-155" dirty="0">
                <a:solidFill>
                  <a:srgbClr val="3B4643"/>
                </a:solidFill>
                <a:latin typeface="Arial"/>
                <a:cs typeface="Arial"/>
              </a:rPr>
              <a:t>т</a:t>
            </a:r>
            <a:r>
              <a:rPr sz="2000" b="1" spc="-145" dirty="0">
                <a:solidFill>
                  <a:srgbClr val="3B4643"/>
                </a:solidFill>
                <a:latin typeface="Arial"/>
                <a:cs typeface="Arial"/>
              </a:rPr>
              <a:t>е</a:t>
            </a:r>
            <a:r>
              <a:rPr sz="2000" b="1" spc="-229" dirty="0">
                <a:solidFill>
                  <a:srgbClr val="3B4643"/>
                </a:solidFill>
                <a:latin typeface="Arial"/>
                <a:cs typeface="Arial"/>
              </a:rPr>
              <a:t>ль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1075" y="3638550"/>
            <a:ext cx="1390650" cy="1390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34236" y="4144771"/>
            <a:ext cx="8934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75" dirty="0">
                <a:solidFill>
                  <a:srgbClr val="3B4643"/>
                </a:solidFill>
                <a:latin typeface="Arial"/>
                <a:cs typeface="Arial"/>
              </a:rPr>
              <a:t>учи</a:t>
            </a:r>
            <a:r>
              <a:rPr sz="2000" b="1" spc="-155" dirty="0">
                <a:solidFill>
                  <a:srgbClr val="3B4643"/>
                </a:solidFill>
                <a:latin typeface="Arial"/>
                <a:cs typeface="Arial"/>
              </a:rPr>
              <a:t>т</a:t>
            </a:r>
            <a:r>
              <a:rPr sz="2000" b="1" spc="-145" dirty="0">
                <a:solidFill>
                  <a:srgbClr val="3B4643"/>
                </a:solidFill>
                <a:latin typeface="Arial"/>
                <a:cs typeface="Arial"/>
              </a:rPr>
              <a:t>е</a:t>
            </a:r>
            <a:r>
              <a:rPr sz="2000" b="1" spc="-229" dirty="0">
                <a:solidFill>
                  <a:srgbClr val="3B4643"/>
                </a:solidFill>
                <a:latin typeface="Arial"/>
                <a:cs typeface="Arial"/>
              </a:rPr>
              <a:t>ль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9400" y="2127034"/>
            <a:ext cx="483654" cy="4426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9400" y="2127034"/>
            <a:ext cx="483870" cy="4426585"/>
          </a:xfrm>
          <a:prstGeom prst="rect">
            <a:avLst/>
          </a:prstGeom>
          <a:ln w="6350">
            <a:solidFill>
              <a:srgbClr val="A99E89"/>
            </a:solidFill>
          </a:ln>
        </p:spPr>
        <p:txBody>
          <a:bodyPr vert="vert270" wrap="square" lIns="0" tIns="11430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900"/>
              </a:spcBef>
              <a:tabLst>
                <a:tab pos="518795" algn="l"/>
                <a:tab pos="828040" algn="l"/>
                <a:tab pos="1172845" algn="l"/>
                <a:tab pos="1500505" algn="l"/>
                <a:tab pos="1823720" algn="l"/>
                <a:tab pos="2163445" algn="l"/>
                <a:tab pos="2494280" algn="l"/>
                <a:tab pos="2802255" algn="l"/>
                <a:tab pos="3134360" algn="l"/>
                <a:tab pos="3451860" algn="l"/>
                <a:tab pos="3777615" algn="l"/>
                <a:tab pos="4110354" algn="l"/>
              </a:tabLst>
            </a:pPr>
            <a:r>
              <a:rPr sz="1800" b="1" spc="-210" dirty="0">
                <a:solidFill>
                  <a:srgbClr val="3B4643"/>
                </a:solidFill>
                <a:latin typeface="Arial"/>
                <a:cs typeface="Arial"/>
              </a:rPr>
              <a:t>А	</a:t>
            </a:r>
            <a:r>
              <a:rPr sz="1800" b="1" spc="-95" dirty="0">
                <a:solidFill>
                  <a:srgbClr val="3B4643"/>
                </a:solidFill>
                <a:latin typeface="Arial"/>
                <a:cs typeface="Arial"/>
              </a:rPr>
              <a:t>д	</a:t>
            </a:r>
            <a:r>
              <a:rPr sz="1800" b="1" spc="-50" dirty="0">
                <a:solidFill>
                  <a:srgbClr val="3B4643"/>
                </a:solidFill>
                <a:latin typeface="Arial"/>
                <a:cs typeface="Arial"/>
              </a:rPr>
              <a:t>м	</a:t>
            </a:r>
            <a:r>
              <a:rPr sz="1800" b="1" spc="-105" dirty="0">
                <a:solidFill>
                  <a:srgbClr val="3B4643"/>
                </a:solidFill>
                <a:latin typeface="Arial"/>
                <a:cs typeface="Arial"/>
              </a:rPr>
              <a:t>и	</a:t>
            </a:r>
            <a:r>
              <a:rPr sz="1800" b="1" spc="-110" dirty="0">
                <a:solidFill>
                  <a:srgbClr val="3B4643"/>
                </a:solidFill>
                <a:latin typeface="Arial"/>
                <a:cs typeface="Arial"/>
              </a:rPr>
              <a:t>н	</a:t>
            </a:r>
            <a:r>
              <a:rPr sz="1800" b="1" spc="-105" dirty="0">
                <a:solidFill>
                  <a:srgbClr val="3B4643"/>
                </a:solidFill>
                <a:latin typeface="Arial"/>
                <a:cs typeface="Arial"/>
              </a:rPr>
              <a:t>и	</a:t>
            </a:r>
            <a:r>
              <a:rPr sz="1800" b="1" spc="-250" dirty="0">
                <a:solidFill>
                  <a:srgbClr val="3B4643"/>
                </a:solidFill>
                <a:latin typeface="Arial"/>
                <a:cs typeface="Arial"/>
              </a:rPr>
              <a:t>с	</a:t>
            </a:r>
            <a:r>
              <a:rPr sz="1800" b="1" spc="-185" dirty="0">
                <a:solidFill>
                  <a:srgbClr val="3B4643"/>
                </a:solidFill>
                <a:latin typeface="Arial"/>
                <a:cs typeface="Arial"/>
              </a:rPr>
              <a:t>т	</a:t>
            </a:r>
            <a:r>
              <a:rPr sz="1800" b="1" spc="-135" dirty="0">
                <a:solidFill>
                  <a:srgbClr val="3B4643"/>
                </a:solidFill>
                <a:latin typeface="Arial"/>
                <a:cs typeface="Arial"/>
              </a:rPr>
              <a:t>р	</a:t>
            </a:r>
            <a:r>
              <a:rPr sz="1800" b="1" spc="-114" dirty="0">
                <a:solidFill>
                  <a:srgbClr val="3B4643"/>
                </a:solidFill>
                <a:latin typeface="Arial"/>
                <a:cs typeface="Arial"/>
              </a:rPr>
              <a:t>а	</a:t>
            </a:r>
            <a:r>
              <a:rPr sz="1800" b="1" spc="-95" dirty="0">
                <a:solidFill>
                  <a:srgbClr val="3B4643"/>
                </a:solidFill>
                <a:latin typeface="Arial"/>
                <a:cs typeface="Arial"/>
              </a:rPr>
              <a:t>ц	</a:t>
            </a:r>
            <a:r>
              <a:rPr sz="1800" b="1" spc="-105" dirty="0">
                <a:solidFill>
                  <a:srgbClr val="3B4643"/>
                </a:solidFill>
                <a:latin typeface="Arial"/>
                <a:cs typeface="Arial"/>
              </a:rPr>
              <a:t>и	</a:t>
            </a:r>
            <a:r>
              <a:rPr sz="1800" b="1" spc="-155" dirty="0">
                <a:solidFill>
                  <a:srgbClr val="3B4643"/>
                </a:solidFill>
                <a:latin typeface="Arial"/>
                <a:cs typeface="Arial"/>
              </a:rPr>
              <a:t>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1459" y="746582"/>
            <a:ext cx="3069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9" dirty="0"/>
              <a:t>Второй</a:t>
            </a:r>
            <a:r>
              <a:rPr sz="4400" spc="-325" dirty="0"/>
              <a:t> </a:t>
            </a:r>
            <a:r>
              <a:rPr sz="4400" spc="-320" dirty="0"/>
              <a:t>этап.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97003"/>
            <a:ext cx="10516870" cy="3874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5"/>
              </a:spcBef>
              <a:buFont typeface="Wingdings"/>
              <a:buChar char=""/>
              <a:tabLst>
                <a:tab pos="357505" algn="l"/>
              </a:tabLst>
            </a:pPr>
            <a:r>
              <a:rPr sz="4000" spc="-95" dirty="0">
                <a:solidFill>
                  <a:srgbClr val="3B4643"/>
                </a:solidFill>
                <a:latin typeface="Trebuchet MS"/>
                <a:cs typeface="Trebuchet MS"/>
              </a:rPr>
              <a:t>выбор </a:t>
            </a:r>
            <a:r>
              <a:rPr sz="4000" spc="-260" dirty="0">
                <a:solidFill>
                  <a:srgbClr val="3B4643"/>
                </a:solidFill>
                <a:latin typeface="Trebuchet MS"/>
                <a:cs typeface="Trebuchet MS"/>
              </a:rPr>
              <a:t>класса, </a:t>
            </a:r>
            <a:r>
              <a:rPr sz="4000" spc="-150" dirty="0">
                <a:solidFill>
                  <a:srgbClr val="3B4643"/>
                </a:solidFill>
                <a:latin typeface="Trebuchet MS"/>
                <a:cs typeface="Trebuchet MS"/>
              </a:rPr>
              <a:t>в </a:t>
            </a:r>
            <a:r>
              <a:rPr sz="4000" spc="-135" dirty="0">
                <a:solidFill>
                  <a:srgbClr val="3B4643"/>
                </a:solidFill>
                <a:latin typeface="Trebuchet MS"/>
                <a:cs typeface="Trebuchet MS"/>
              </a:rPr>
              <a:t>котором </a:t>
            </a:r>
            <a:r>
              <a:rPr sz="4000" spc="-204" dirty="0">
                <a:solidFill>
                  <a:srgbClr val="3B4643"/>
                </a:solidFill>
                <a:latin typeface="Trebuchet MS"/>
                <a:cs typeface="Trebuchet MS"/>
              </a:rPr>
              <a:t>будет</a:t>
            </a:r>
            <a:r>
              <a:rPr sz="4000" spc="-894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4000" spc="-215" dirty="0">
                <a:solidFill>
                  <a:srgbClr val="3B4643"/>
                </a:solidFill>
                <a:latin typeface="Trebuchet MS"/>
                <a:cs typeface="Trebuchet MS"/>
              </a:rPr>
              <a:t>осуществляться  </a:t>
            </a:r>
            <a:r>
              <a:rPr sz="4000" spc="-155" dirty="0">
                <a:solidFill>
                  <a:srgbClr val="3B4643"/>
                </a:solidFill>
                <a:latin typeface="Trebuchet MS"/>
                <a:cs typeface="Trebuchet MS"/>
              </a:rPr>
              <a:t>подход </a:t>
            </a:r>
            <a:r>
              <a:rPr sz="4000" spc="-130" dirty="0">
                <a:solidFill>
                  <a:srgbClr val="3B4643"/>
                </a:solidFill>
                <a:latin typeface="Trebuchet MS"/>
                <a:cs typeface="Trebuchet MS"/>
              </a:rPr>
              <a:t>Lesson</a:t>
            </a:r>
            <a:r>
              <a:rPr sz="4000" spc="-445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4000" spc="-150" dirty="0">
                <a:solidFill>
                  <a:srgbClr val="3B4643"/>
                </a:solidFill>
                <a:latin typeface="Trebuchet MS"/>
                <a:cs typeface="Trebuchet MS"/>
              </a:rPr>
              <a:t>Study</a:t>
            </a:r>
            <a:endParaRPr sz="4000">
              <a:latin typeface="Trebuchet MS"/>
              <a:cs typeface="Trebuchet MS"/>
            </a:endParaRPr>
          </a:p>
          <a:p>
            <a:pPr marL="241300" marR="321945" indent="-228600">
              <a:lnSpc>
                <a:spcPct val="150100"/>
              </a:lnSpc>
              <a:spcBef>
                <a:spcPts val="1495"/>
              </a:spcBef>
              <a:buFont typeface="Wingdings"/>
              <a:buChar char=""/>
              <a:tabLst>
                <a:tab pos="357505" algn="l"/>
              </a:tabLst>
            </a:pPr>
            <a:r>
              <a:rPr sz="4000" spc="-165" dirty="0">
                <a:solidFill>
                  <a:srgbClr val="3B4643"/>
                </a:solidFill>
                <a:latin typeface="Trebuchet MS"/>
                <a:cs typeface="Trebuchet MS"/>
              </a:rPr>
              <a:t>выделение проблемы, </a:t>
            </a:r>
            <a:r>
              <a:rPr sz="4000" spc="-150" dirty="0">
                <a:solidFill>
                  <a:srgbClr val="3B4643"/>
                </a:solidFill>
                <a:latin typeface="Trebuchet MS"/>
                <a:cs typeface="Trebuchet MS"/>
              </a:rPr>
              <a:t>которую </a:t>
            </a:r>
            <a:r>
              <a:rPr sz="4000" spc="-210" dirty="0">
                <a:solidFill>
                  <a:srgbClr val="3B4643"/>
                </a:solidFill>
                <a:latin typeface="Trebuchet MS"/>
                <a:cs typeface="Trebuchet MS"/>
              </a:rPr>
              <a:t>будет</a:t>
            </a:r>
            <a:r>
              <a:rPr sz="4000" spc="-730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4000" spc="-175" dirty="0">
                <a:solidFill>
                  <a:srgbClr val="3B4643"/>
                </a:solidFill>
                <a:latin typeface="Trebuchet MS"/>
                <a:cs typeface="Trebuchet MS"/>
              </a:rPr>
              <a:t>решать  </a:t>
            </a:r>
            <a:r>
              <a:rPr sz="4000" spc="-140" dirty="0">
                <a:solidFill>
                  <a:srgbClr val="3B4643"/>
                </a:solidFill>
                <a:latin typeface="Trebuchet MS"/>
                <a:cs typeface="Trebuchet MS"/>
              </a:rPr>
              <a:t>инициативная</a:t>
            </a:r>
            <a:r>
              <a:rPr sz="4000" spc="-310" dirty="0">
                <a:solidFill>
                  <a:srgbClr val="3B4643"/>
                </a:solidFill>
                <a:latin typeface="Trebuchet MS"/>
                <a:cs typeface="Trebuchet MS"/>
              </a:rPr>
              <a:t> </a:t>
            </a:r>
            <a:r>
              <a:rPr sz="4000" spc="-175" dirty="0">
                <a:solidFill>
                  <a:srgbClr val="3B4643"/>
                </a:solidFill>
                <a:latin typeface="Trebuchet MS"/>
                <a:cs typeface="Trebuchet MS"/>
              </a:rPr>
              <a:t>группа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1528" y="746582"/>
            <a:ext cx="889127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75" dirty="0"/>
              <a:t>Исследование </a:t>
            </a:r>
            <a:r>
              <a:rPr sz="4400" spc="-280" dirty="0"/>
              <a:t>урока </a:t>
            </a:r>
            <a:r>
              <a:rPr sz="4400" spc="-530"/>
              <a:t>в </a:t>
            </a:r>
            <a:r>
              <a:rPr lang="ru-RU" sz="4400" spc="-215" dirty="0" smtClean="0"/>
              <a:t> 9</a:t>
            </a:r>
            <a:r>
              <a:rPr sz="4400" spc="-215" smtClean="0"/>
              <a:t> </a:t>
            </a:r>
            <a:r>
              <a:rPr sz="4400" spc="-509" dirty="0"/>
              <a:t>А </a:t>
            </a:r>
            <a:r>
              <a:rPr sz="4400" spc="-375" dirty="0"/>
              <a:t>классе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2943" y="2181758"/>
            <a:ext cx="5086985" cy="210570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3700" spc="-150" dirty="0">
                <a:solidFill>
                  <a:srgbClr val="3B4643"/>
                </a:solidFill>
                <a:latin typeface="Trebuchet MS"/>
                <a:cs typeface="Trebuchet MS"/>
              </a:rPr>
              <a:t>Проблема:</a:t>
            </a: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lang="ru-RU" sz="3700" spc="-110" dirty="0" smtClean="0">
                <a:solidFill>
                  <a:srgbClr val="3B4643"/>
                </a:solidFill>
                <a:latin typeface="Trebuchet MS"/>
                <a:cs typeface="Trebuchet MS"/>
              </a:rPr>
              <a:t>Формирование учебной мотивации через ЦОР</a:t>
            </a:r>
            <a:r>
              <a:rPr sz="3700" spc="-165" smtClean="0">
                <a:solidFill>
                  <a:srgbClr val="3B4643"/>
                </a:solidFill>
                <a:latin typeface="Trebuchet MS"/>
                <a:cs typeface="Trebuchet MS"/>
              </a:rPr>
              <a:t>.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8</a:t>
            </a:fld>
            <a:endParaRPr spc="-25" dirty="0"/>
          </a:p>
        </p:txBody>
      </p:sp>
      <p:pic>
        <p:nvPicPr>
          <p:cNvPr id="2051" name="Picture 3" descr="C:\Users\Андрей\Desktop\qqSTBm7ELV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81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689" y="551434"/>
            <a:ext cx="11317605" cy="1105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735"/>
              </a:lnSpc>
              <a:spcBef>
                <a:spcPts val="95"/>
              </a:spcBef>
            </a:pPr>
            <a:r>
              <a:rPr spc="-345" dirty="0"/>
              <a:t>Третий</a:t>
            </a:r>
            <a:r>
              <a:rPr spc="-225" dirty="0"/>
              <a:t> </a:t>
            </a:r>
            <a:r>
              <a:rPr spc="-295" dirty="0"/>
              <a:t>этап.</a:t>
            </a:r>
          </a:p>
          <a:p>
            <a:pPr algn="ctr">
              <a:lnSpc>
                <a:spcPts val="3775"/>
              </a:lnSpc>
            </a:pPr>
            <a:r>
              <a:rPr sz="3200" spc="-265" dirty="0"/>
              <a:t>Психологическая </a:t>
            </a:r>
            <a:r>
              <a:rPr sz="3200" spc="-220" dirty="0"/>
              <a:t>диагностика </a:t>
            </a:r>
            <a:r>
              <a:rPr sz="3200" spc="-210" dirty="0"/>
              <a:t>перед </a:t>
            </a:r>
            <a:r>
              <a:rPr sz="3200" spc="-215" dirty="0"/>
              <a:t>проведением </a:t>
            </a:r>
            <a:r>
              <a:rPr sz="3200" spc="-375" dirty="0"/>
              <a:t>Lesson</a:t>
            </a:r>
            <a:r>
              <a:rPr sz="3200" spc="90" dirty="0"/>
              <a:t> </a:t>
            </a:r>
            <a:r>
              <a:rPr sz="3200" spc="-265" dirty="0"/>
              <a:t>Study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9</a:t>
            </a:fld>
            <a:endParaRPr spc="-25" dirty="0"/>
          </a:p>
        </p:txBody>
      </p:sp>
      <p:pic>
        <p:nvPicPr>
          <p:cNvPr id="5" name="Google Shape;14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3276600"/>
            <a:ext cx="527685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400" y="2743200"/>
            <a:ext cx="5248275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8600" y="2286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 smtClean="0">
                <a:latin typeface="Times New Roman"/>
                <a:ea typeface="Times New Roman"/>
                <a:cs typeface="Times New Roman"/>
                <a:sym typeface="Times New Roman"/>
              </a:rPr>
              <a:t>Диаграмма 1. Методика «Лесенка». Определение самооценки активности учащихся на уроке.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057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Диаграмма 2. Оценка уровня школьной мотивации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448</Words>
  <Application>Microsoft Office PowerPoint</Application>
  <PresentationFormat>Произвольный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Lesson Study</vt:lpstr>
      <vt:lpstr>Что такое Lesson Study?</vt:lpstr>
      <vt:lpstr>Ц Е Л Ь  LESSON  STUDY:</vt:lpstr>
      <vt:lpstr>Ключевые характеристики Lesson Study</vt:lpstr>
      <vt:lpstr>Схема реализации проекта</vt:lpstr>
      <vt:lpstr>Этап №1 .Организация группы учителей, принимающих  участие в осуществлении проекта.</vt:lpstr>
      <vt:lpstr>Второй этап.</vt:lpstr>
      <vt:lpstr>Исследование урока в  9 А классе</vt:lpstr>
      <vt:lpstr>Третий этап. Психологическая диагностика перед проведением Lesson Study</vt:lpstr>
      <vt:lpstr>Четвертый этап. Первичное заседание группы. Планирование циклов  уроков, подлежащих исследованию. Выбор  наблюдаемых учеников.</vt:lpstr>
      <vt:lpstr>Карта анализа деятельности ученика</vt:lpstr>
      <vt:lpstr>Слайд 12</vt:lpstr>
      <vt:lpstr>Интервью</vt:lpstr>
      <vt:lpstr>Обсуждение урока группой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Боброва</dc:creator>
  <cp:lastModifiedBy>Пользователь Windows</cp:lastModifiedBy>
  <cp:revision>8</cp:revision>
  <dcterms:created xsi:type="dcterms:W3CDTF">2020-11-16T07:05:44Z</dcterms:created>
  <dcterms:modified xsi:type="dcterms:W3CDTF">2021-06-09T11:09:12Z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2020-11-16T00:00:00Z</vt:filetime>
  </property>
</Properties>
</file>