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0" r:id="rId4"/>
    <p:sldId id="259" r:id="rId5"/>
  </p:sldIdLst>
  <p:sldSz cx="6858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D09"/>
    <a:srgbClr val="33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2352" y="-24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880020"/>
            <a:ext cx="5834578" cy="2338131"/>
          </a:xfrm>
        </p:spPr>
        <p:txBody>
          <a:bodyPr>
            <a:normAutofit fontScale="85000" lnSpcReduction="20000"/>
          </a:bodyPr>
          <a:lstStyle/>
          <a:p>
            <a:r>
              <a:rPr lang="ru-RU" sz="2500" dirty="0" smtClean="0"/>
              <a:t>Майер Людмила Анатольевна</a:t>
            </a:r>
          </a:p>
          <a:p>
            <a:r>
              <a:rPr lang="ru-RU" sz="2500" dirty="0" smtClean="0"/>
              <a:t>Учитель начальных классов</a:t>
            </a:r>
          </a:p>
          <a:p>
            <a:r>
              <a:rPr lang="ru-RU" sz="2500" dirty="0" smtClean="0"/>
              <a:t>МАОУ «</a:t>
            </a:r>
            <a:r>
              <a:rPr lang="ru-RU" sz="2500" dirty="0" err="1" smtClean="0"/>
              <a:t>Голышмановская</a:t>
            </a:r>
            <a:r>
              <a:rPr lang="ru-RU" sz="2500" dirty="0" smtClean="0"/>
              <a:t> СОШ №2»</a:t>
            </a:r>
          </a:p>
          <a:p>
            <a:r>
              <a:rPr lang="ru-RU" sz="2500" dirty="0" smtClean="0">
                <a:ea typeface="Calibri" pitchFamily="34" charset="0"/>
                <a:cs typeface="Times New Roman" pitchFamily="18" charset="0"/>
              </a:rPr>
              <a:t>Моё педагогическое кредо:</a:t>
            </a:r>
          </a:p>
          <a:p>
            <a:pPr>
              <a:buNone/>
            </a:pPr>
            <a:r>
              <a:rPr lang="ru-RU" sz="2500" dirty="0" smtClean="0">
                <a:ea typeface="Calibri" pitchFamily="34" charset="0"/>
                <a:cs typeface="Times New Roman" pitchFamily="18" charset="0"/>
              </a:rPr>
              <a:t>«Дети  учатся лучше там, где их воспитывают и на этой основе учат. Они учатся хуже там, где их учат и надеются, что обучение повлечёт за собой воспитанность» Ш. </a:t>
            </a:r>
            <a:r>
              <a:rPr lang="ru-RU" sz="2500" dirty="0" err="1" smtClean="0">
                <a:ea typeface="Calibri" pitchFamily="34" charset="0"/>
                <a:cs typeface="Times New Roman" pitchFamily="18" charset="0"/>
              </a:rPr>
              <a:t>Амонашвили</a:t>
            </a:r>
            <a:endParaRPr lang="ru-RU" sz="2500" dirty="0" smtClean="0">
              <a:cs typeface="Arial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Фото педагога</a:t>
            </a:r>
          </a:p>
          <a:p>
            <a:endParaRPr lang="ru-RU" dirty="0"/>
          </a:p>
        </p:txBody>
      </p:sp>
      <p:pic>
        <p:nvPicPr>
          <p:cNvPr id="2050" name="Picture 2" descr="D:\ФОТО\фото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0014" y="778534"/>
            <a:ext cx="2181679" cy="2191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Активный метод обучения </a:t>
            </a:r>
            <a:r>
              <a:rPr lang="ru-RU" sz="3600" b="1" dirty="0" err="1" smtClean="0">
                <a:solidFill>
                  <a:srgbClr val="C00000"/>
                </a:solidFill>
              </a:rPr>
              <a:t>Инфо-карусель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sz="2200" dirty="0" smtClean="0"/>
          </a:p>
          <a:p>
            <a:r>
              <a:rPr lang="ru-RU" dirty="0" smtClean="0"/>
              <a:t>Применяется при работе в группах</a:t>
            </a:r>
          </a:p>
          <a:p>
            <a:r>
              <a:rPr lang="ru-RU" dirty="0" smtClean="0"/>
              <a:t>На столах раскладывается информационный материал  по теме урока</a:t>
            </a:r>
          </a:p>
          <a:p>
            <a:r>
              <a:rPr lang="ru-RU" dirty="0" smtClean="0"/>
              <a:t>Класс разбивается на малые группы по числу столов</a:t>
            </a:r>
          </a:p>
          <a:p>
            <a:r>
              <a:rPr lang="ru-RU" dirty="0" smtClean="0"/>
              <a:t>Каждая группа за своим столом знакомится с информацией и выполняет предложенные задания</a:t>
            </a:r>
          </a:p>
          <a:p>
            <a:r>
              <a:rPr lang="ru-RU" dirty="0" smtClean="0"/>
              <a:t>По истечении отведённого времени группы заканчивают работу за своим столом и переходят к другому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D92D09"/>
                </a:solidFill>
              </a:rPr>
              <a:t>Применение на уроке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Предмет: Окружающий мир</a:t>
            </a:r>
          </a:p>
          <a:p>
            <a:pPr algn="just"/>
            <a:r>
              <a:rPr lang="ru-RU" dirty="0" smtClean="0"/>
              <a:t>Класс: 4 класс</a:t>
            </a:r>
          </a:p>
          <a:p>
            <a:pPr algn="just"/>
            <a:r>
              <a:rPr lang="ru-RU" dirty="0" smtClean="0"/>
              <a:t>Тема: Путешествие по России</a:t>
            </a:r>
          </a:p>
          <a:p>
            <a:pPr algn="just"/>
            <a:r>
              <a:rPr lang="ru-RU" dirty="0" smtClean="0"/>
              <a:t>Этап урока: построение проекта выхода из затруднения (организация самостоятельной исследовательской деятельности)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Необходимые материалы: учебник А. А. Плешаков, Е.А. </a:t>
            </a:r>
            <a:r>
              <a:rPr lang="ru-RU" dirty="0" err="1" smtClean="0"/>
              <a:t>Крючкова</a:t>
            </a:r>
            <a:r>
              <a:rPr lang="ru-RU" dirty="0" smtClean="0"/>
              <a:t> Окружающий мир 4 класс (2 часть) Просвещение «Школа России»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Применение на уроке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586" y="3676135"/>
            <a:ext cx="2957512" cy="1595137"/>
          </a:xfrm>
        </p:spPr>
        <p:txBody>
          <a:bodyPr/>
          <a:lstStyle/>
          <a:p>
            <a:r>
              <a:rPr lang="ru-RU" dirty="0" smtClean="0"/>
              <a:t>Фото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2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1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676134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Kristina\Desktop\Новая папка (3)\IMG202305181129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7" y="1384663"/>
            <a:ext cx="3085830" cy="2075659"/>
          </a:xfrm>
          <a:prstGeom prst="rect">
            <a:avLst/>
          </a:prstGeom>
          <a:noFill/>
        </p:spPr>
      </p:pic>
      <p:pic>
        <p:nvPicPr>
          <p:cNvPr id="1027" name="Picture 3" descr="C:\Users\Kristina\Desktop\Новая папка (3)\IMG20230518113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2866" y="1392588"/>
            <a:ext cx="3002437" cy="2042944"/>
          </a:xfrm>
          <a:prstGeom prst="rect">
            <a:avLst/>
          </a:prstGeom>
          <a:noFill/>
        </p:spPr>
      </p:pic>
      <p:pic>
        <p:nvPicPr>
          <p:cNvPr id="1028" name="Picture 4" descr="C:\Users\Kristina\Desktop\Новая папка (3)\IMG202305181145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6035" y="3617709"/>
            <a:ext cx="3617999" cy="1816440"/>
          </a:xfrm>
          <a:prstGeom prst="rect">
            <a:avLst/>
          </a:prstGeom>
          <a:noFill/>
        </p:spPr>
      </p:pic>
      <p:pic>
        <p:nvPicPr>
          <p:cNvPr id="1029" name="Picture 5" descr="C:\Users\Kristina\Desktop\Новая папка (3)\IMG2023051811432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2346" y="3592286"/>
            <a:ext cx="2586796" cy="18679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43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171</Words>
  <Application>Microsoft Office PowerPoint</Application>
  <PresentationFormat>Произвольный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Активный метод обучения Инфо-карусель</vt:lpstr>
      <vt:lpstr>Применение на уроке</vt:lpstr>
      <vt:lpstr>Применение на уроке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ZamUR</cp:lastModifiedBy>
  <cp:revision>18</cp:revision>
  <dcterms:created xsi:type="dcterms:W3CDTF">2023-01-11T06:34:10Z</dcterms:created>
  <dcterms:modified xsi:type="dcterms:W3CDTF">2023-05-25T09:24:31Z</dcterms:modified>
</cp:coreProperties>
</file>