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626" y="4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27.03.2023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/>
          <a:lstStyle/>
          <a:p>
            <a:r>
              <a:rPr lang="ru-RU" dirty="0" err="1" smtClean="0"/>
              <a:t>Крукова</a:t>
            </a:r>
            <a:r>
              <a:rPr lang="ru-RU" dirty="0" smtClean="0"/>
              <a:t> Любовь Юрьевна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Отделение МАОУ 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СОШ</a:t>
            </a:r>
            <a:r>
              <a:rPr lang="ru-RU" dirty="0"/>
              <a:t>№</a:t>
            </a:r>
            <a:r>
              <a:rPr lang="ru-RU" dirty="0" smtClean="0"/>
              <a:t>1»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СКОШ </a:t>
            </a:r>
            <a:r>
              <a:rPr lang="ru-RU" dirty="0"/>
              <a:t>№</a:t>
            </a:r>
            <a:r>
              <a:rPr lang="ru-RU" dirty="0" smtClean="0"/>
              <a:t>3»</a:t>
            </a:r>
          </a:p>
          <a:p>
            <a:r>
              <a:rPr lang="ru-RU" dirty="0"/>
              <a:t> </a:t>
            </a:r>
            <a:r>
              <a:rPr lang="ru-RU" dirty="0" smtClean="0"/>
              <a:t>Мое педагогическое кредо: «Творить, пробовать, искать и развиваться»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6" name="Picture 2" descr="C:\Users\Home\Desktop\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23" y="1647073"/>
            <a:ext cx="2363071" cy="20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2700" dirty="0" smtClean="0">
                <a:solidFill>
                  <a:srgbClr val="C00000"/>
                </a:solidFill>
              </a:rPr>
              <a:t>Игровая технология камешки: «</a:t>
            </a:r>
            <a:r>
              <a:rPr lang="ru-RU" sz="2700" dirty="0" err="1" smtClean="0">
                <a:solidFill>
                  <a:srgbClr val="C00000"/>
                </a:solidFill>
              </a:rPr>
              <a:t>Марблс</a:t>
            </a:r>
            <a:r>
              <a:rPr lang="ru-RU" sz="2700" dirty="0" smtClean="0">
                <a:solidFill>
                  <a:srgbClr val="C00000"/>
                </a:solidFill>
              </a:rPr>
              <a:t>» (</a:t>
            </a:r>
            <a:r>
              <a:rPr lang="ru-RU" sz="2700" dirty="0" err="1" smtClean="0">
                <a:solidFill>
                  <a:srgbClr val="C00000"/>
                </a:solidFill>
              </a:rPr>
              <a:t>кабашоны</a:t>
            </a:r>
            <a:r>
              <a:rPr lang="ru-RU" sz="2700" dirty="0" smtClean="0">
                <a:solidFill>
                  <a:srgbClr val="C00000"/>
                </a:solidFill>
              </a:rPr>
              <a:t>) </a:t>
            </a:r>
            <a:r>
              <a:rPr lang="ru-RU" sz="2700" dirty="0" smtClean="0">
                <a:solidFill>
                  <a:srgbClr val="C00000"/>
                </a:solidFill>
              </a:rPr>
              <a:t>в коррекционно-развивающей работе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Марблс</a:t>
            </a:r>
            <a:r>
              <a:rPr lang="ru-RU" dirty="0" smtClean="0"/>
              <a:t> </a:t>
            </a:r>
            <a:r>
              <a:rPr lang="ru-RU" dirty="0" smtClean="0"/>
              <a:t>– это сплюснутые шарики овальной или круглой формы. Они могут быть из глины, дерева, пластика , чаще всего из стекла. Они имеют разнообразные  оттенки, цвета. Красота завораживает взрослых и детей, к ним хочется прикоснуться, подержать в руках.</a:t>
            </a:r>
          </a:p>
          <a:p>
            <a:r>
              <a:rPr lang="ru-RU" dirty="0" smtClean="0"/>
              <a:t>Работа с камешками </a:t>
            </a:r>
            <a:r>
              <a:rPr lang="ru-RU" dirty="0" err="1" smtClean="0"/>
              <a:t>Марблс</a:t>
            </a:r>
            <a:r>
              <a:rPr lang="ru-RU" dirty="0" smtClean="0"/>
              <a:t> </a:t>
            </a:r>
            <a:r>
              <a:rPr lang="ru-RU" dirty="0" smtClean="0"/>
              <a:t>развивает тактильные ощущения, мелкую моторику, внимание, мыслительные операции, положительные эмоции.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На уроках математики даны карточки с   заданиями разного уровня сложности .</a:t>
            </a:r>
          </a:p>
          <a:p>
            <a:r>
              <a:rPr lang="ru-RU" dirty="0" err="1" smtClean="0"/>
              <a:t>Марблс</a:t>
            </a:r>
            <a:r>
              <a:rPr lang="ru-RU" dirty="0" smtClean="0"/>
              <a:t> </a:t>
            </a:r>
            <a:r>
              <a:rPr lang="ru-RU" dirty="0" smtClean="0"/>
              <a:t>можно использовать  на разных предметах, при работе с классом и индивидуально. Также на дефектологических занятиях и логопедических.</a:t>
            </a: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Математика</a:t>
            </a:r>
          </a:p>
          <a:p>
            <a:pPr algn="just"/>
            <a:r>
              <a:rPr lang="ru-RU" sz="2200" dirty="0" smtClean="0"/>
              <a:t>Класс: 2 (АООП для обучающихся с интеллектуальными нарушениями, вариант 1)</a:t>
            </a:r>
          </a:p>
          <a:p>
            <a:pPr algn="just"/>
            <a:r>
              <a:rPr lang="ru-RU" sz="2200" dirty="0" smtClean="0"/>
              <a:t>Тема: Сложение и вычитание в пределах 20</a:t>
            </a:r>
          </a:p>
          <a:p>
            <a:pPr algn="just"/>
            <a:r>
              <a:rPr lang="ru-RU" sz="2200" dirty="0" smtClean="0"/>
              <a:t>Этап урока: устный  счет, актуализация знаний, вовлечение  в систему знаний и повторения.</a:t>
            </a:r>
          </a:p>
          <a:p>
            <a:pPr algn="just"/>
            <a:r>
              <a:rPr lang="ru-RU" sz="2200" dirty="0" smtClean="0"/>
              <a:t>Необходимые материалы: камешки </a:t>
            </a:r>
            <a:r>
              <a:rPr lang="ru-RU" sz="2200" dirty="0" err="1" smtClean="0"/>
              <a:t>Марблс</a:t>
            </a:r>
            <a:r>
              <a:rPr lang="ru-RU" sz="2200" dirty="0" smtClean="0"/>
              <a:t>, </a:t>
            </a:r>
            <a:r>
              <a:rPr lang="ru-RU" sz="2200" dirty="0" smtClean="0"/>
              <a:t>карточки с заданиями</a:t>
            </a:r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9" name="Picture 2" descr="C:\Users\Home\Desktop\марблс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97" y="1726820"/>
            <a:ext cx="1818755" cy="180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Home\Desktop\4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76" y="1670815"/>
            <a:ext cx="268110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Home\Desktop\2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3695380"/>
            <a:ext cx="1902464" cy="180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216</Words>
  <Application>Microsoft Office PowerPoint</Application>
  <PresentationFormat>Произвольный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 Игровая технология камешки: «Марблс» (кабашоны) в коррекционно-развивающей работе 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Home</cp:lastModifiedBy>
  <cp:revision>34</cp:revision>
  <cp:lastPrinted>2023-03-12T03:04:35Z</cp:lastPrinted>
  <dcterms:created xsi:type="dcterms:W3CDTF">2023-01-11T06:34:10Z</dcterms:created>
  <dcterms:modified xsi:type="dcterms:W3CDTF">2023-03-27T14:00:15Z</dcterms:modified>
</cp:coreProperties>
</file>