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ACD5-FEBD-4740-84BE-8F5771AF74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CD2C-4B2D-450F-BAD9-85B5F0E09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ACD5-FEBD-4740-84BE-8F5771AF74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CD2C-4B2D-450F-BAD9-85B5F0E09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ACD5-FEBD-4740-84BE-8F5771AF74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CD2C-4B2D-450F-BAD9-85B5F0E09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ACD5-FEBD-4740-84BE-8F5771AF74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CD2C-4B2D-450F-BAD9-85B5F0E09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ACD5-FEBD-4740-84BE-8F5771AF74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CD2C-4B2D-450F-BAD9-85B5F0E09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ACD5-FEBD-4740-84BE-8F5771AF74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CD2C-4B2D-450F-BAD9-85B5F0E09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ACD5-FEBD-4740-84BE-8F5771AF74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CD2C-4B2D-450F-BAD9-85B5F0E09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ACD5-FEBD-4740-84BE-8F5771AF74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CD2C-4B2D-450F-BAD9-85B5F0E09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ACD5-FEBD-4740-84BE-8F5771AF74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CD2C-4B2D-450F-BAD9-85B5F0E09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ACD5-FEBD-4740-84BE-8F5771AF74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CD2C-4B2D-450F-BAD9-85B5F0E09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ACD5-FEBD-4740-84BE-8F5771AF74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CD2C-4B2D-450F-BAD9-85B5F0E09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ACD5-FEBD-4740-84BE-8F5771AF748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6CD2C-4B2D-450F-BAD9-85B5F0E09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219273007_1426640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7" y="1857364"/>
            <a:ext cx="5214975" cy="3286148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60350"/>
            <a:ext cx="8208963" cy="64087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Проект на уроке?</a:t>
            </a:r>
            <a:endParaRPr lang="ru-RU" sz="36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ru-RU" sz="3600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 algn="r">
              <a:lnSpc>
                <a:spcPct val="90000"/>
              </a:lnSpc>
            </a:pPr>
            <a:endParaRPr lang="ru-RU" sz="1600" dirty="0" smtClean="0"/>
          </a:p>
          <a:p>
            <a:pPr algn="r">
              <a:lnSpc>
                <a:spcPct val="90000"/>
              </a:lnSpc>
            </a:pPr>
            <a:endParaRPr lang="ru-RU" sz="1600" dirty="0"/>
          </a:p>
          <a:p>
            <a:pPr algn="r">
              <a:lnSpc>
                <a:spcPct val="90000"/>
              </a:lnSpc>
            </a:pPr>
            <a:endParaRPr lang="ru-RU" sz="1600" dirty="0" smtClean="0"/>
          </a:p>
          <a:p>
            <a:pPr algn="r">
              <a:lnSpc>
                <a:spcPct val="90000"/>
              </a:lnSpc>
            </a:pPr>
            <a:endParaRPr lang="ru-RU" sz="1600" dirty="0"/>
          </a:p>
          <a:p>
            <a:pPr algn="r">
              <a:lnSpc>
                <a:spcPct val="90000"/>
              </a:lnSpc>
            </a:pPr>
            <a:r>
              <a:rPr lang="ru-RU" sz="2000" i="1" dirty="0" smtClean="0">
                <a:solidFill>
                  <a:srgbClr val="002060"/>
                </a:solidFill>
              </a:rPr>
              <a:t>Н.В. </a:t>
            </a:r>
            <a:r>
              <a:rPr lang="ru-RU" sz="2000" i="1" dirty="0" err="1" smtClean="0">
                <a:solidFill>
                  <a:srgbClr val="002060"/>
                </a:solidFill>
              </a:rPr>
              <a:t>Хлыстунова</a:t>
            </a:r>
            <a:r>
              <a:rPr lang="ru-RU" sz="2000" i="1" dirty="0" smtClean="0">
                <a:solidFill>
                  <a:srgbClr val="002060"/>
                </a:solidFill>
              </a:rPr>
              <a:t>,</a:t>
            </a:r>
            <a:endParaRPr lang="ru-RU" sz="2000" i="1" dirty="0">
              <a:solidFill>
                <a:srgbClr val="002060"/>
              </a:solidFill>
            </a:endParaRPr>
          </a:p>
          <a:p>
            <a:pPr algn="r">
              <a:lnSpc>
                <a:spcPct val="90000"/>
              </a:lnSpc>
            </a:pPr>
            <a:r>
              <a:rPr lang="ru-RU" sz="2000" i="1" dirty="0">
                <a:solidFill>
                  <a:srgbClr val="002060"/>
                </a:solidFill>
              </a:rPr>
              <a:t>у</a:t>
            </a:r>
            <a:r>
              <a:rPr lang="ru-RU" sz="2000" i="1" dirty="0" smtClean="0">
                <a:solidFill>
                  <a:srgbClr val="002060"/>
                </a:solidFill>
              </a:rPr>
              <a:t>читель русского языка и литературы</a:t>
            </a:r>
          </a:p>
          <a:p>
            <a:pPr algn="r">
              <a:lnSpc>
                <a:spcPct val="90000"/>
              </a:lnSpc>
            </a:pPr>
            <a:r>
              <a:rPr lang="ru-RU" sz="2000" i="1" dirty="0" smtClean="0">
                <a:solidFill>
                  <a:srgbClr val="002060"/>
                </a:solidFill>
              </a:rPr>
              <a:t>МАОУ «</a:t>
            </a:r>
            <a:r>
              <a:rPr lang="ru-RU" sz="2000" i="1" dirty="0" err="1" smtClean="0">
                <a:solidFill>
                  <a:srgbClr val="002060"/>
                </a:solidFill>
              </a:rPr>
              <a:t>Голышмановская</a:t>
            </a:r>
            <a:r>
              <a:rPr lang="ru-RU" sz="2000" i="1" dirty="0" smtClean="0">
                <a:solidFill>
                  <a:srgbClr val="002060"/>
                </a:solidFill>
              </a:rPr>
              <a:t> СОШ №1»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Страницы нашей «Азбуки»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фото для Азбуки\IMG_22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23905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снова за работу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Documents and Settings\user\Рабочий стол\фото для Азбуки\IMG_218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4422"/>
            <a:ext cx="84010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857488" y="285728"/>
            <a:ext cx="4214842" cy="321471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Проект 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«Азбука нравственности»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042691">
            <a:off x="3714744" y="3714752"/>
            <a:ext cx="42862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 rot="20336811">
            <a:off x="5929322" y="3714752"/>
            <a:ext cx="428628" cy="1000132"/>
          </a:xfrm>
          <a:prstGeom prst="downArrow">
            <a:avLst>
              <a:gd name="adj1" fmla="val 453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500298" y="4929198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Подготовка к сочинениям на экзаменах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3504" y="4929198"/>
            <a:ext cx="264320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Информационный материал</a:t>
            </a:r>
            <a:endParaRPr lang="ru-RU" sz="2000" b="1" dirty="0"/>
          </a:p>
        </p:txBody>
      </p:sp>
      <p:pic>
        <p:nvPicPr>
          <p:cNvPr id="10" name="Picture 5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252662" cy="2349500"/>
          </a:xfrm>
          <a:prstGeom prst="rect">
            <a:avLst/>
          </a:prstGeom>
          <a:noFill/>
        </p:spPr>
      </p:pic>
      <p:pic>
        <p:nvPicPr>
          <p:cNvPr id="11" name="Содержимое 10" descr="C:\Documents and Settings\user\Рабочий стол\фото для Азбуки\IMG_220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1900222" cy="180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user\Рабочий стол\фото для Азбуки\IMG_21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636"/>
            <a:ext cx="206883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фото для Азбуки\IMG_20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785794"/>
            <a:ext cx="191643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user\Рабочий стол\фото для Азбуки\IMG_20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571744"/>
            <a:ext cx="206883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219273007_1426640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00372"/>
            <a:ext cx="5214975" cy="3571900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00034" y="449262"/>
            <a:ext cx="8208963" cy="64087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Проект на уроке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Проект на </a:t>
            </a:r>
            <a:r>
              <a:rPr lang="ru-RU" sz="3600" b="1" dirty="0" smtClean="0">
                <a:solidFill>
                  <a:srgbClr val="FF0000"/>
                </a:solidFill>
              </a:rPr>
              <a:t>уроке!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ru-RU" sz="36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ru-RU" sz="3600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 algn="r">
              <a:lnSpc>
                <a:spcPct val="90000"/>
              </a:lnSpc>
            </a:pPr>
            <a:endParaRPr lang="ru-RU" sz="1600" dirty="0" smtClean="0"/>
          </a:p>
          <a:p>
            <a:pPr algn="r">
              <a:lnSpc>
                <a:spcPct val="90000"/>
              </a:lnSpc>
            </a:pPr>
            <a:endParaRPr lang="ru-RU" sz="1600" dirty="0"/>
          </a:p>
          <a:p>
            <a:pPr algn="r">
              <a:lnSpc>
                <a:spcPct val="90000"/>
              </a:lnSpc>
            </a:pPr>
            <a:endParaRPr lang="ru-RU" sz="1600" dirty="0" smtClean="0"/>
          </a:p>
          <a:p>
            <a:pPr algn="r">
              <a:lnSpc>
                <a:spcPct val="90000"/>
              </a:lnSpc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f8502edcbf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048417" cy="4214842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76250"/>
            <a:ext cx="8280400" cy="5162550"/>
          </a:xfrm>
        </p:spPr>
        <p:txBody>
          <a:bodyPr/>
          <a:lstStyle/>
          <a:p>
            <a:pPr algn="l"/>
            <a:r>
              <a:rPr lang="ru-RU" sz="4000" i="1" dirty="0">
                <a:solidFill>
                  <a:srgbClr val="C00000"/>
                </a:solidFill>
              </a:rPr>
              <a:t>«Проект есть всякое действие, совершаемое от всего сердца.»</a:t>
            </a:r>
          </a:p>
          <a:p>
            <a:pPr algn="l"/>
            <a:r>
              <a:rPr lang="ru-RU" sz="4000" i="1" dirty="0">
                <a:solidFill>
                  <a:srgbClr val="C00000"/>
                </a:solidFill>
              </a:rPr>
              <a:t>                                   </a:t>
            </a:r>
            <a:r>
              <a:rPr lang="ru-RU" sz="4000" i="1" dirty="0" err="1">
                <a:solidFill>
                  <a:srgbClr val="C00000"/>
                </a:solidFill>
              </a:rPr>
              <a:t>Кагаров</a:t>
            </a:r>
            <a:r>
              <a:rPr lang="ru-RU" sz="4000" i="1" dirty="0">
                <a:solidFill>
                  <a:srgbClr val="C00000"/>
                </a:solidFill>
              </a:rPr>
              <a:t> Е.Г.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3f8502edcb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19" y="4643446"/>
            <a:ext cx="3562338" cy="2671754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24625"/>
          </a:xfrm>
        </p:spPr>
        <p:txBody>
          <a:bodyPr/>
          <a:lstStyle/>
          <a:p>
            <a:pPr>
              <a:buNone/>
            </a:pPr>
            <a:r>
              <a:rPr lang="ru-RU" sz="20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парке плакала девочка</a:t>
            </a:r>
          </a:p>
          <a:p>
            <a:pPr>
              <a:buNone/>
            </a:pPr>
            <a:endParaRPr lang="ru-RU" sz="20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В 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парке плакала девочка: "Посмотри-ка </a:t>
            </a:r>
            <a:r>
              <a:rPr lang="ru-RU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ты,папочка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хорошенькой ласточки переломлена лапочка,-</a:t>
            </a:r>
            <a:b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возьму птицу бедную и в платочек укутаю..."</a:t>
            </a:r>
            <a:b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отец призадумался, потрясенный минутою,</a:t>
            </a:r>
            <a:b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простил все грядущие и капризы и шалости</a:t>
            </a:r>
            <a:b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Милой маленькой дочери, зарыдавшей от жалости.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Автор</a:t>
            </a:r>
            <a:r>
              <a:rPr lang="ru-RU" sz="20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И.  Северянин</a:t>
            </a:r>
          </a:p>
          <a:p>
            <a:endParaRPr lang="ru-RU" sz="3600" dirty="0"/>
          </a:p>
        </p:txBody>
      </p:sp>
      <p:pic>
        <p:nvPicPr>
          <p:cNvPr id="6" name="Рисунок 5" descr="http://www.playcast.ru/uploads/2009/05/02/9614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643182"/>
            <a:ext cx="3171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ytimg.com/vi/yBfNGX-HXxw/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71810"/>
            <a:ext cx="3038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hoto-143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Идет работа…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user\Рабочий стол\фото для Азбуки\IMG_19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50099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Верстаем страницы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user\Рабочий стол\фото для Азбуки\IMG_19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88731" y="1768066"/>
            <a:ext cx="5000660" cy="3750495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фото для Азбуки\IMG_19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7" y="1857364"/>
            <a:ext cx="4693723" cy="3520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Интересные задумки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user\Рабочий стол\фото для Азбуки\IMG_2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29" y="2071678"/>
            <a:ext cx="4407971" cy="3305978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фото для Азбуки\IMG_2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2000240"/>
            <a:ext cx="4503221" cy="337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проекты</a:t>
            </a:r>
            <a:endParaRPr lang="ru-RU" dirty="0"/>
          </a:p>
        </p:txBody>
      </p:sp>
      <p:pic>
        <p:nvPicPr>
          <p:cNvPr id="3074" name="Picture 2" descr="C:\Documents and Settings\user\Рабочий стол\фото для Азбуки\IMG_2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21" y="2000240"/>
            <a:ext cx="4503221" cy="337741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фото для Азбуки\IMG_2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2000240"/>
            <a:ext cx="4503221" cy="337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Представление своей работы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user\Рабочий стол\фото для Азбуки\IMG_21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29" y="2071678"/>
            <a:ext cx="4407971" cy="3305978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фото для Азбуки\IMG_22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2071678"/>
            <a:ext cx="4407971" cy="330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90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Идет работа…</vt:lpstr>
      <vt:lpstr>Верстаем страницы</vt:lpstr>
      <vt:lpstr>Интересные задумки</vt:lpstr>
      <vt:lpstr>Наши проекты</vt:lpstr>
      <vt:lpstr>Представление своей работы</vt:lpstr>
      <vt:lpstr>Страницы нашей «Азбуки»</vt:lpstr>
      <vt:lpstr>И снова за работу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user888</dc:creator>
  <cp:lastModifiedBy>user888</cp:lastModifiedBy>
  <cp:revision>5</cp:revision>
  <dcterms:created xsi:type="dcterms:W3CDTF">2017-04-25T03:54:20Z</dcterms:created>
  <dcterms:modified xsi:type="dcterms:W3CDTF">2017-04-25T04:38:14Z</dcterms:modified>
</cp:coreProperties>
</file>