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62" r:id="rId5"/>
    <p:sldId id="258" r:id="rId6"/>
    <p:sldId id="260" r:id="rId7"/>
    <p:sldId id="259" r:id="rId8"/>
    <p:sldId id="261" r:id="rId9"/>
    <p:sldId id="263" r:id="rId10"/>
    <p:sldId id="264" r:id="rId11"/>
    <p:sldId id="265" r:id="rId12"/>
    <p:sldId id="266" r:id="rId13"/>
    <p:sldId id="272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58" autoAdjust="0"/>
  </p:normalViewPr>
  <p:slideViewPr>
    <p:cSldViewPr snapToGrid="0">
      <p:cViewPr varScale="1">
        <p:scale>
          <a:sx n="83" d="100"/>
          <a:sy n="83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50E28-BD1C-48A4-AC31-8D4F6B9A9EFA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5BE8-56C7-4617-85C0-4D48EE35F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1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2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основе организации музея одного предмета лежит системный подход. Такой музей может быть посвящен самому обычному бытовому предмету — утюгу, замку, ботинку, почтовому ящику, зонту, часам и т.д., ведь любая вещь несет в себе разнообразную информацию. Экспозиция повествует об истории возникновения предмета, о том, как он выглядел в старину или как выглядит в разных странах. Посетители могут познакомиться с процессом его изготовления, материалами, которые для этого используются, с разнообразием вариантов предмета, интересными историями, которые так или иначе с ним связаны.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34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8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Уголках воинской Славы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дошкольники своими руками смогли прикоснуться к экспонатам – предметам походного обмундирования, наградам, письмам и документам, которые помогут дошкольникам познакомиться с историей нашей страны, историей своей семьи, понять подвиг солдат, проявленный во время Великой Отечественной войны.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Мини-музеи, Уголки воинской Славы -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хороший материал для исследовательских проектов!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5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Музейная педагогика — достаточно известное направление современной педагогики. Она имеет длительную историю, хотя в дошкольном образовании стала играть существенную роль только в последние десятилетия. Если говорить о музейной педагогике как о научной дисциплине, нужно подчеркнуть ее интегрированный характер. Развитие этого направления происходит благодаря взаимодействию музееведения, педагогики и психологии.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музейная педагогика подразумевала прежде всего сотрудничество детского сада и музея, организацию посещений, экскурсий в музеи разной тематики. Сотрудники музеев разрабатывали специальные экскурсии для дошкольников, организовывали различные мероприятия. Однако в последние десятилетия музейная педагогика в значительной степени изменилась, так как дошкольные учреждения стали создавать собственные мини-музеи, а организация и использование мини-музеев рассматривается как особая форма работы с детьми и родителями. В то же время на базе музеев создаются разнообразные детские музейные центры, объединения и т.п.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дошкольной музейной педагогике выделяют два крупных направления: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сотрудничество детского сада с музеями (краеведческими, художественными и т.п.);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создание и использование мини-музеев в дошкольном учреждении.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дошкольные учреждения, которые реализуют одно из указанных направлений, но многие успешно сочетают оба.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Музейная педагогика помогает решать практически все задачи дошкольного образования и может быть использована для реализации как основной, так и дополнительных программ дошкольного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направление играет большую роль в формировании системы ценностей ребенка, в его приобщении к историческому, культурному, природному наследию; способствует воспитанию толерантности, познавательному, творческому и эмоциональному развитию.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Музейная педагогика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является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инновационной технологией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сфере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личностного воспитания детей в специально организованной предметно-пространственной среде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детского сада настоящий музей организовать невозможно, а вот экспозиции «мини-музеи» вполне реально.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ДОУ решаются задачи по приобщению детей к народной культуре, познанию прошлого, проявляется всё больший интерес к традициям, истории, культуре своей малой родины.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2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1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Важная особенность мини-музеев в  развивающей среде – участие в их создании детей и родителей. В настоящих музеях трогать ничего нельзя, а вот в мини-музеях не только можно, но и нужно!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обычном музее ребенок – лишь пассивный созерцатель, а здесь он – соавтор, творец экспозиции. Причем не только он сам, но и его папа, мама, бабушка и дедушка.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мини-музей – результат общения, совместной работы воспитателя, детей и их семей.</a:t>
            </a: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Обращаясь к методическому аспекту разработки технологии музейной педагогики, хочется обратить внимание на то, что работа с детьми предполагает не только качество и количество полученной информации в ходе знакомства с экспозициями мини-музеев, – важно добиться у детей пробуждения творческой активности.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очень важно продумать обязательное включение практической части в ходе знакомства с экспозициями мини-музеев.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могут быть разнообразные игры музейного содержания: игры-развлечения, игры-путешествия, игры-графические упражнения, интеллектуально-творческие игры, игры по сюжету литературных произведений.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игр можно использовать такие виды работы, как: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заполнение музейных дневников, в которых могут быть представлены детские рисунки, коллажи, аппликации, схемы;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различных заданий: нарисовать, вылепить, придумать свое название, загадку, сочинить сказку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4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Создание мини-музея - трудоёмкая работа, которая состоит из нескольких этапов: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определении содержания необходимо: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Заранее подобрать разнообразные музейные экспонаты и их количество. Например: для проведения выездной экспозиции «музейного сундучка» может понадобиться несколько предметов одного назначения (скалочки, расписные ложки, свистульки и т.д.). В этом случае они не все выставляются витринах, а приобретаются в прок и до времени хранятся в «запасниках».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Определяя тематику экспозиций, придерживаться правила «постепенной смены»: что-то для детей остаётся знакомым, а что-то новое вносится поэтапно.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Если на начальном этапе нет разнообразия материала – ни в коем случае не выставляйте его весь. Главная задача музея в дошкольном учреждении постоянно поддерживать к нему живой интерес воспитанников и не допускать скучного однообразия.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Обязательно выстраивать перспективу работы музея. Не надо гнаться за активным обновлением материалов. Отдельные темы и экспонаты будут присутствовать в вашем музее с определённой цикличностью. Это связано с особенностями воспитательного процесса ДОУ: знакомство с отдельными темами проходят у дошкольников поэтапно, с добавлениями и усложнением в зависимости от возраста.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систематической работы и методически правильной организации педагогического процесса не только возможно, но и необходимо начинать обучение музейному восприятию с раннего возраста. При этом неоценимо велика роль музея, его огромные возможности для приобщения к миру музейных ценностей.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2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 истории создания музеев</a:t>
            </a:r>
          </a:p>
          <a:p>
            <a:r>
              <a:rPr lang="ru-RU" dirty="0" smtClean="0"/>
              <a:t>Слово «музей» происходит от слова «муза».</a:t>
            </a:r>
          </a:p>
          <a:p>
            <a:pPr marL="0" indent="0">
              <a:buNone/>
            </a:pPr>
            <a:r>
              <a:rPr lang="ru-RU" dirty="0" smtClean="0"/>
              <a:t>В древнегреческой мифологии музы — дочери бога Зевса, покровительницы наук и разных видов искусств. Храмы, посвященные музам, назывались </a:t>
            </a:r>
            <a:r>
              <a:rPr lang="ru-RU" dirty="0" err="1" smtClean="0"/>
              <a:t>музеонами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Соответственно, изначально музей — это храм муз.</a:t>
            </a:r>
          </a:p>
          <a:p>
            <a:endParaRPr lang="ru-RU" dirty="0" smtClean="0"/>
          </a:p>
          <a:p>
            <a:r>
              <a:rPr lang="ru-RU" sz="12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1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обществе музеи продолжают свою культурную и просветительскую деятельность. В мире насчитывается не один десяток тысяч музеев, больших и маленьких, всемирно известных и имеющих ограниченный круг посетителей. Свой музей существует почти в каждом городе планеты. Музеи стали очень разными и необычными.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самых больших и известных художественных музеев в мире является государственный Эрмитаж (г. Санкт-Петербург). Он занимает семь зданий: Зимний дворец, Малый Эрмитаж, Большой (Старый) Эрмитаж, Новый Эрмитаж, Эрмитажный театр,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Меньшиковский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дворец и бывшее здание Главного штаба. В настоящее время Эрмитаж является еще и культурно-образовательным учреждением, в котором посетителям читают лекции на самые разнообразные темы, работают школьный и молодежный центры.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55BE8-56C7-4617-85C0-4D48EE35F0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2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5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3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9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0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3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3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F6EB-4F9A-4B6F-8534-58AE5476F3E5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3AD9-E490-4DD4-A042-9CF8EA219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5218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В чём заключаются особенности музейной педагогики?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Что такое музей? Для какой цели создают музеи?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Перечислите виды музеев, которые вы знаете.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Перечислите характерные черты детских музеев.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5. Как </a:t>
            </a:r>
            <a:r>
              <a:rPr lang="ru-RU" dirty="0">
                <a:solidFill>
                  <a:srgbClr val="002060"/>
                </a:solidFill>
              </a:rPr>
              <a:t>вы можете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использовать в практике дошкольного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 </a:t>
            </a:r>
            <a:r>
              <a:rPr lang="ru-RU" dirty="0" err="1" smtClean="0">
                <a:solidFill>
                  <a:srgbClr val="002060"/>
                </a:solidFill>
              </a:rPr>
              <a:t>Голышмановский</a:t>
            </a:r>
            <a:r>
              <a:rPr lang="ru-RU" dirty="0" smtClean="0">
                <a:solidFill>
                  <a:srgbClr val="002060"/>
                </a:solidFill>
              </a:rPr>
              <a:t> краеведческий музей?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7. </a:t>
            </a:r>
            <a:r>
              <a:rPr lang="ru-RU" dirty="0" smtClean="0">
                <a:solidFill>
                  <a:srgbClr val="002060"/>
                </a:solidFill>
              </a:rPr>
              <a:t>Какие мини-музеи можно создать </a:t>
            </a:r>
            <a:r>
              <a:rPr lang="ru-RU" dirty="0">
                <a:solidFill>
                  <a:srgbClr val="002060"/>
                </a:solidFill>
              </a:rPr>
              <a:t>в детском саду?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864"/>
            <a:ext cx="10515600" cy="5650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Самые необычные музеи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792" y="930166"/>
            <a:ext cx="7465671" cy="5246797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школьных наказаний (Уругвай),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музей </a:t>
            </a:r>
            <a:r>
              <a:rPr lang="ru-RU" b="1" dirty="0"/>
              <a:t>детства (Великобритания),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лжи (Германия, </a:t>
            </a:r>
            <a:r>
              <a:rPr lang="ru-RU" dirty="0" err="1"/>
              <a:t>Критиц</a:t>
            </a:r>
            <a:r>
              <a:rPr lang="ru-RU" dirty="0"/>
              <a:t>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шарлатанства (США, Сент-Луис),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шпаргалок (Болгария, София и Россия, г. Вятка),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музей </a:t>
            </a:r>
            <a:r>
              <a:rPr lang="ru-RU" b="1" dirty="0"/>
              <a:t>огородных пугал (Ивановская область</a:t>
            </a:r>
            <a:r>
              <a:rPr lang="ru-RU" dirty="0" smtClean="0"/>
              <a:t>),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музей сновидений (г. Санкт-Петербург),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чертей (Литва, г. Каунас),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мифов и суеверий (Ярославская область,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. Углич),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ангелов (Карелия, г. Кондопога</a:t>
            </a:r>
            <a:r>
              <a:rPr lang="ru-RU" dirty="0" smtClean="0"/>
              <a:t>),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музей </a:t>
            </a:r>
            <a:r>
              <a:rPr lang="ru-RU" dirty="0"/>
              <a:t>буквы «Ё</a:t>
            </a:r>
            <a:r>
              <a:rPr lang="ru-RU" dirty="0" smtClean="0"/>
              <a:t>» (Москва),</a:t>
            </a:r>
          </a:p>
          <a:p>
            <a:pPr>
              <a:buFontTx/>
              <a:buChar char="-"/>
            </a:pPr>
            <a:r>
              <a:rPr lang="ru-RU" dirty="0"/>
              <a:t>музей дореволюционного </a:t>
            </a:r>
            <a:r>
              <a:rPr lang="ru-RU" dirty="0" smtClean="0"/>
              <a:t>воздуха (Подмосковье),</a:t>
            </a:r>
          </a:p>
          <a:p>
            <a:pPr>
              <a:buFontTx/>
              <a:buChar char="-"/>
            </a:pPr>
            <a:r>
              <a:rPr lang="ru-RU" dirty="0"/>
              <a:t>Центр необычных музеев, который включает в себя семь музеев, в том числе музей картофеля, музей запахов,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музей </a:t>
            </a:r>
            <a:r>
              <a:rPr lang="ru-RU" dirty="0"/>
              <a:t>пасхальных </a:t>
            </a:r>
            <a:r>
              <a:rPr lang="ru-RU" dirty="0" smtClean="0"/>
              <a:t>зайцев (Германия)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77215"/>
            <a:ext cx="4343400" cy="300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05" y="190662"/>
            <a:ext cx="3738270" cy="3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Музей одного предмета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833" y="1166448"/>
            <a:ext cx="6974711" cy="51237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музей часов (г. Ангарск, Иркутская область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музей </a:t>
            </a:r>
            <a:r>
              <a:rPr lang="ru-RU" dirty="0"/>
              <a:t>валенка (г. Москва, г. Мышкин Ярославская область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музей </a:t>
            </a:r>
            <a:r>
              <a:rPr lang="ru-RU" dirty="0" smtClean="0"/>
              <a:t>утюга (г</a:t>
            </a:r>
            <a:r>
              <a:rPr lang="ru-RU" dirty="0"/>
              <a:t>. Переславль-Залеский, Ярославская область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музей плюшевых мишек (Великобритания), </a:t>
            </a:r>
            <a:endParaRPr lang="ru-RU" dirty="0" smtClean="0"/>
          </a:p>
          <a:p>
            <a:r>
              <a:rPr lang="ru-RU" dirty="0" smtClean="0"/>
              <a:t>музей </a:t>
            </a:r>
            <a:r>
              <a:rPr lang="ru-RU" dirty="0"/>
              <a:t>календарей (Украина, г. Ялта), </a:t>
            </a:r>
            <a:endParaRPr lang="ru-RU" dirty="0" smtClean="0"/>
          </a:p>
          <a:p>
            <a:r>
              <a:rPr lang="ru-RU" dirty="0" smtClean="0"/>
              <a:t>музей </a:t>
            </a:r>
            <a:r>
              <a:rPr lang="ru-RU" dirty="0"/>
              <a:t>велосипедов (г. Москва</a:t>
            </a:r>
            <a:r>
              <a:rPr lang="ru-RU" dirty="0" smtClean="0"/>
              <a:t>),</a:t>
            </a:r>
          </a:p>
          <a:p>
            <a:r>
              <a:rPr lang="ru-RU" b="1" dirty="0" smtClean="0"/>
              <a:t> </a:t>
            </a:r>
            <a:r>
              <a:rPr lang="ru-RU" b="1" dirty="0"/>
              <a:t>музей кукол (Чехия, г. Прага</a:t>
            </a:r>
            <a:r>
              <a:rPr lang="ru-RU" b="1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музей оловянных солдатиков (Вологодская область, г. Череповец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музей счетов (Китай, уезд </a:t>
            </a:r>
            <a:r>
              <a:rPr lang="ru-RU" dirty="0" err="1"/>
              <a:t>Цисянь</a:t>
            </a:r>
            <a:r>
              <a:rPr lang="ru-RU" dirty="0"/>
              <a:t>),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38" y="511145"/>
            <a:ext cx="4567905" cy="295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38" y="3648191"/>
            <a:ext cx="4567905" cy="31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Музей одного предмета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00" y="1226916"/>
            <a:ext cx="6546448" cy="48690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музей гармошки (г. Москва), </a:t>
            </a:r>
          </a:p>
          <a:p>
            <a:r>
              <a:rPr lang="ru-RU" dirty="0"/>
              <a:t>музей салфеток (Россия), </a:t>
            </a:r>
          </a:p>
          <a:p>
            <a:r>
              <a:rPr lang="ru-RU" dirty="0"/>
              <a:t>музей лыж (</a:t>
            </a:r>
            <a:r>
              <a:rPr lang="ru-RU" dirty="0" err="1"/>
              <a:t>Норвегия,г</a:t>
            </a:r>
            <a:r>
              <a:rPr lang="ru-RU" dirty="0"/>
              <a:t>. Осло), </a:t>
            </a:r>
          </a:p>
          <a:p>
            <a:r>
              <a:rPr lang="ru-RU" dirty="0"/>
              <a:t>музей спичек (Швеция, г. Йенчепинг), </a:t>
            </a:r>
          </a:p>
          <a:p>
            <a:r>
              <a:rPr lang="ru-RU" dirty="0"/>
              <a:t>музей компьютерных мышек, музей мебели (г. Москва), </a:t>
            </a:r>
          </a:p>
          <a:p>
            <a:r>
              <a:rPr lang="ru-RU" dirty="0"/>
              <a:t>музей термометров (США, г. </a:t>
            </a:r>
            <a:r>
              <a:rPr lang="ru-RU" dirty="0" err="1"/>
              <a:t>Онсете</a:t>
            </a:r>
            <a:r>
              <a:rPr lang="ru-RU" dirty="0"/>
              <a:t>, штат Массачусетс),</a:t>
            </a:r>
          </a:p>
          <a:p>
            <a:r>
              <a:rPr lang="ru-RU" dirty="0"/>
              <a:t> музей бумаги (Япония), </a:t>
            </a:r>
          </a:p>
          <a:p>
            <a:r>
              <a:rPr lang="ru-RU" b="1" dirty="0"/>
              <a:t>музей конфет (г. Москва),</a:t>
            </a:r>
          </a:p>
          <a:p>
            <a:r>
              <a:rPr lang="ru-RU" dirty="0"/>
              <a:t> музей новогодних елок (США),</a:t>
            </a:r>
          </a:p>
          <a:p>
            <a:r>
              <a:rPr lang="ru-RU" dirty="0"/>
              <a:t> </a:t>
            </a:r>
            <a:r>
              <a:rPr lang="ru-RU" b="1" dirty="0"/>
              <a:t>музей Буратино — Пиноккио (г. Москва),</a:t>
            </a:r>
          </a:p>
          <a:p>
            <a:r>
              <a:rPr lang="ru-RU" dirty="0"/>
              <a:t> коллекция почтовых открыток (Венгрия, г. </a:t>
            </a:r>
            <a:r>
              <a:rPr lang="ru-RU" dirty="0" err="1"/>
              <a:t>Серенч</a:t>
            </a:r>
            <a:r>
              <a:rPr lang="ru-RU" dirty="0"/>
              <a:t>),</a:t>
            </a:r>
          </a:p>
          <a:p>
            <a:r>
              <a:rPr lang="ru-RU" dirty="0"/>
              <a:t> музей шахмат (г. Москва), </a:t>
            </a:r>
          </a:p>
          <a:p>
            <a:r>
              <a:rPr lang="ru-RU" dirty="0"/>
              <a:t>музей ситца (г. Иваново), музей льна (г. Смоленск), музеи самовара и пряника (г. Тула).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48" y="49501"/>
            <a:ext cx="4366794" cy="3282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4" y="3536589"/>
            <a:ext cx="4694751" cy="31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Уголки воинской Славы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347" y="5775767"/>
            <a:ext cx="8427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рамках патриотического проекта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>
                <a:solidFill>
                  <a:srgbClr val="002060"/>
                </a:solidFill>
              </a:rPr>
              <a:t>Гордиться славою своих предков не только можно, но и должно</a:t>
            </a:r>
            <a:r>
              <a:rPr lang="ru-RU" dirty="0" smtClean="0">
                <a:solidFill>
                  <a:srgbClr val="002060"/>
                </a:solidFill>
              </a:rPr>
              <a:t>…»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(торжественное открытие 3 ноября 2022 г. д/с №3 «Вишенка», д/с №1 «Аленушка»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850" y="1284790"/>
            <a:ext cx="5509549" cy="41321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57104" y="1284790"/>
            <a:ext cx="5625296" cy="42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5514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Музейная педагогика,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как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инновационная педагогическая технология в ДОУ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53354"/>
            <a:ext cx="9144000" cy="11254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30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1"/>
            <a:ext cx="10515600" cy="15324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Музейная педагогика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 — это научно-практическая дисциплина на стыке музееведения, педагогики и психологии, рассматривающая музей как образовательную систему и направленная на оптимизацию взаимодействия музея и посетителя. Исходя из этого предметом музейной педагогики является музейная коммуникация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43" y="3839037"/>
            <a:ext cx="3666475" cy="2749856"/>
          </a:xfrm>
        </p:spPr>
      </p:pic>
      <p:pic>
        <p:nvPicPr>
          <p:cNvPr id="1026" name="Picture 2" descr="https://www.resobr.ru/images/63110/e62a3e_cdee4bfd93d14b568ee5fb127f153788_m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" y="1701964"/>
            <a:ext cx="3796497" cy="28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53" y="1701964"/>
            <a:ext cx="3587936" cy="32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850"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В процессе обучения должны быть задействованы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ум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сердце и руки ребенка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. Г. Песталоцци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328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 музейной педагогики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развития личности путём включения её в многообразную деятельность музея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 </a:t>
            </a:r>
            <a:r>
              <a:rPr lang="ru-RU" dirty="0">
                <a:solidFill>
                  <a:srgbClr val="002060"/>
                </a:solidFill>
              </a:rPr>
              <a:t>музейной педагогики:</a:t>
            </a:r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системы критериев и механизмов оценки образовательного результата музейной педагогики.</a:t>
            </a:r>
          </a:p>
          <a:p>
            <a:pPr marL="0" indent="0">
              <a:buNone/>
            </a:pPr>
            <a:r>
              <a:rPr lang="ru-RU" dirty="0" smtClean="0"/>
              <a:t>Обогащение </a:t>
            </a:r>
            <a:r>
              <a:rPr lang="ru-RU" dirty="0"/>
              <a:t>предметно-развивающей среды </a:t>
            </a:r>
            <a:r>
              <a:rPr lang="ru-RU" dirty="0" smtClean="0"/>
              <a:t>ДОУ.</a:t>
            </a:r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у дошкольников представления о музее.</a:t>
            </a:r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познавательных способностей и познавательной деятельности.</a:t>
            </a:r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проектно-исследовательских умений и навыков.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3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5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Принципы музейной педагогики: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5975"/>
            <a:ext cx="10515600" cy="553269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Наглядность.</a:t>
            </a:r>
          </a:p>
          <a:p>
            <a:pPr lvl="0"/>
            <a:r>
              <a:rPr lang="ru-RU" dirty="0"/>
              <a:t>Доступность.</a:t>
            </a:r>
          </a:p>
          <a:p>
            <a:pPr lvl="0"/>
            <a:r>
              <a:rPr lang="ru-RU" dirty="0"/>
              <a:t>Динамичность.</a:t>
            </a:r>
          </a:p>
          <a:p>
            <a:pPr lvl="0"/>
            <a:r>
              <a:rPr lang="ru-RU" dirty="0"/>
              <a:t>Содержательность (материал должен иметь образовательно-воспитательное значение для детей, вызывать в детях любознательность).</a:t>
            </a:r>
          </a:p>
          <a:p>
            <a:pPr lvl="0"/>
            <a:r>
              <a:rPr lang="ru-RU" dirty="0"/>
              <a:t>Обязательное сочетание предметного мира музея с программой, ориентированной на проявление активности детей.</a:t>
            </a:r>
          </a:p>
          <a:p>
            <a:pPr lvl="0"/>
            <a:r>
              <a:rPr lang="ru-RU" dirty="0"/>
              <a:t>Последовательность ознакомления детей с музейными коллекциями (в соответствии с задачами воспитания дошкольников на каждом возрастном этапе).</a:t>
            </a:r>
          </a:p>
          <a:p>
            <a:pPr lvl="0"/>
            <a:r>
              <a:rPr lang="ru-RU" dirty="0"/>
              <a:t>Гуманизм (экспонаты должны вызывать бережное отношение к природе вещей).</a:t>
            </a:r>
          </a:p>
          <a:p>
            <a:pPr lvl="0"/>
            <a:r>
              <a:rPr lang="ru-RU" dirty="0"/>
              <a:t>Поощрение детских вопросов и фантазий при восприятии.</a:t>
            </a:r>
          </a:p>
          <a:p>
            <a:pPr lvl="0"/>
            <a:r>
              <a:rPr lang="ru-RU" dirty="0"/>
              <a:t>Активность детей в усвоении музейного наследия, которая проявляется на уровне практической деятельности как отражении полученных знаний и впечатлений в продуктах собственного творчества, в продуктивной деятельности (рисовании, лепке, сочинении историй)</a:t>
            </a:r>
          </a:p>
          <a:p>
            <a:pPr lvl="0"/>
            <a:r>
              <a:rPr lang="ru-RU" dirty="0"/>
              <a:t>Подвижность структуры занятий-экскурсий (четкий сценарий, но возможность импровизации).</a:t>
            </a:r>
          </a:p>
          <a:p>
            <a:pPr lvl="0"/>
            <a:r>
              <a:rPr lang="ru-RU" dirty="0"/>
              <a:t>Любая экспозиция должна учитывать следующую логическую цепочку: восприятие - понимание - осмысливание – закрепление - применение.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9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7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Этапы создания мини-музея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8492"/>
            <a:ext cx="10515600" cy="4938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постановка </a:t>
            </a:r>
            <a:r>
              <a:rPr lang="ru-RU" dirty="0"/>
              <a:t>целей и задач перед родителями воспитанников детского сада (проведение консультации, индивидуальная работа); </a:t>
            </a:r>
          </a:p>
          <a:p>
            <a:r>
              <a:rPr lang="ru-RU" dirty="0"/>
              <a:t>выбор помещения (количество посетителей и экспонатов); </a:t>
            </a:r>
          </a:p>
          <a:p>
            <a:r>
              <a:rPr lang="ru-RU" dirty="0"/>
              <a:t>сбор экспонатов; </a:t>
            </a:r>
          </a:p>
          <a:p>
            <a:r>
              <a:rPr lang="ru-RU" dirty="0"/>
              <a:t>оформление мини-музея (учёт эстетических норм; соблюдение правил безопасности); </a:t>
            </a:r>
          </a:p>
          <a:p>
            <a:r>
              <a:rPr lang="ru-RU" dirty="0"/>
              <a:t>разработка тематики и содержания экскурсий и занятий для ознакомления детей с экспонатами; разработка перспективно-тематического плана работы, в котором предусматривались не только занятии с детьми, но и мероприятия для родителей, а также конкурсы и выставки, выбор экскурсоводов (педагоги и сами дошкольники); </a:t>
            </a:r>
          </a:p>
          <a:p>
            <a:r>
              <a:rPr lang="ru-RU" dirty="0"/>
              <a:t>открытие мини-музея с приглашением детей,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28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72" y="318828"/>
            <a:ext cx="10515600" cy="9543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Правила посещения музея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dirty="0"/>
              <a:t> К посещению музея необходимо серьёзно, целенаправленно готовиться, а потом закрепить полученные знания и впечатления. Ребёнок не подготовлен к восприятию сложного символического языка музея. Задача педагога состоит в том, чтобы помочь маленькому человечку в этой непростой и очень важной познавательной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2.</a:t>
            </a:r>
            <a:r>
              <a:rPr lang="ru-RU" dirty="0"/>
              <a:t> Необходимо четко осознавать конечную задачу своей деятельности – формирование творческой личности, способной заинтересованно воспринимать культурное наследие и сознавать свою ответственность не только за его сохранение, но и за приумножение и передачу этого наследия другим </a:t>
            </a:r>
            <a:r>
              <a:rPr lang="ru-RU" dirty="0" smtClean="0"/>
              <a:t>поколениям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8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2" y="5786"/>
            <a:ext cx="9363918" cy="702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22" y="365125"/>
            <a:ext cx="11226478" cy="1325563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Современные </a:t>
            </a:r>
            <a:r>
              <a:rPr lang="ru-RU" sz="3100" b="1" dirty="0" smtClean="0">
                <a:solidFill>
                  <a:srgbClr val="002060"/>
                </a:solidFill>
              </a:rPr>
              <a:t>музеи большие </a:t>
            </a:r>
            <a:r>
              <a:rPr lang="ru-RU" sz="3100" b="1" dirty="0">
                <a:solidFill>
                  <a:srgbClr val="002060"/>
                </a:solidFill>
              </a:rPr>
              <a:t>и маленькие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22" y="1261641"/>
            <a:ext cx="7417177" cy="49153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Самый маленький музей мира находится в Литве, в деревне </a:t>
            </a:r>
            <a:r>
              <a:rPr lang="ru-RU" dirty="0" err="1"/>
              <a:t>Биетай</a:t>
            </a:r>
            <a:r>
              <a:rPr lang="ru-RU" dirty="0"/>
              <a:t>. Он размещается в дупле старого </a:t>
            </a:r>
            <a:r>
              <a:rPr lang="ru-RU" dirty="0" smtClean="0"/>
              <a:t>дуба.</a:t>
            </a:r>
          </a:p>
          <a:p>
            <a:pPr marL="0" indent="0">
              <a:buNone/>
            </a:pPr>
            <a:r>
              <a:rPr lang="ru-RU" i="1" dirty="0"/>
              <a:t>В числе экспонатов музея — кости мамонта, древнее оружие, рыцарские панцири, коллекция старинных монет и даже библиотека из 200 книг. Чтобы «дубовый музей» не отсырел, </a:t>
            </a:r>
            <a:r>
              <a:rPr lang="ru-RU" i="1" dirty="0" smtClean="0"/>
              <a:t>реставраторы </a:t>
            </a:r>
            <a:r>
              <a:rPr lang="ru-RU" i="1" dirty="0"/>
              <a:t>надели на него стеклянный «плащ».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Самый </a:t>
            </a:r>
            <a:r>
              <a:rPr lang="ru-RU" dirty="0"/>
              <a:t>старый музей мира — Британский музей в </a:t>
            </a:r>
            <a:r>
              <a:rPr lang="ru-RU" dirty="0" smtClean="0"/>
              <a:t>Лондоне.</a:t>
            </a:r>
          </a:p>
          <a:p>
            <a:pPr marL="0" indent="0">
              <a:buNone/>
            </a:pPr>
            <a:r>
              <a:rPr lang="ru-RU" i="1" dirty="0" smtClean="0"/>
              <a:t>Главный </a:t>
            </a:r>
            <a:r>
              <a:rPr lang="ru-RU" i="1" dirty="0"/>
              <a:t>исторический музей страны и один из крупнейших в мире. Здесь представлены сокровища римской, египетской и азиатской культур, коллекция европейских художественных </a:t>
            </a:r>
            <a:r>
              <a:rPr lang="ru-RU" i="1" dirty="0" smtClean="0"/>
              <a:t>полотен</a:t>
            </a:r>
            <a:r>
              <a:rPr lang="ru-RU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99" y="608193"/>
            <a:ext cx="4296402" cy="285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99" y="3829461"/>
            <a:ext cx="4296333" cy="27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0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1610</Words>
  <Application>Microsoft Office PowerPoint</Application>
  <PresentationFormat>Широкоэкранный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Музейная педагогика,  как инновационная педагогическая технология в ДОУ </vt:lpstr>
      <vt:lpstr>Музейная педагогика — это научно-практическая дисциплина на стыке музееведения, педагогики и психологии, рассматривающая музей как образовательную систему и направленная на оптимизацию взаимодействия музея и посетителя. Исходя из этого предметом музейной педагогики является музейная коммуникация </vt:lpstr>
      <vt:lpstr>В процессе обучения должны быть задействованы  ум, сердце и руки ребенка» И. Г. Песталоцци</vt:lpstr>
      <vt:lpstr>Принципы музейной педагогики: </vt:lpstr>
      <vt:lpstr>Этапы создания мини-музея</vt:lpstr>
      <vt:lpstr>Правила посещения музея</vt:lpstr>
      <vt:lpstr>Презентация PowerPoint</vt:lpstr>
      <vt:lpstr>Современные музеи большие и маленькие </vt:lpstr>
      <vt:lpstr>Самые необычные музеи</vt:lpstr>
      <vt:lpstr>Музей одного предмета </vt:lpstr>
      <vt:lpstr>Музей одного предмета </vt:lpstr>
      <vt:lpstr>Уголки воинской Славы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педагогика,  как инновационная педагогическая технология в ДОУ</dc:title>
  <dc:creator>Пономарева ЛД</dc:creator>
  <cp:lastModifiedBy>Пономарева ЛД</cp:lastModifiedBy>
  <cp:revision>29</cp:revision>
  <cp:lastPrinted>2022-11-09T05:56:02Z</cp:lastPrinted>
  <dcterms:created xsi:type="dcterms:W3CDTF">2022-10-21T10:05:02Z</dcterms:created>
  <dcterms:modified xsi:type="dcterms:W3CDTF">2022-11-11T04:01:23Z</dcterms:modified>
</cp:coreProperties>
</file>