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59" r:id="rId15"/>
    <p:sldId id="274" r:id="rId16"/>
    <p:sldId id="271" r:id="rId17"/>
    <p:sldId id="260" r:id="rId18"/>
    <p:sldId id="273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50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42976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МАОУ «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Голышмановская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 №2»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«Тополёк»  д. Боровлянка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2117735"/>
            <a:ext cx="431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педагогическая находка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0" y="2579400"/>
            <a:ext cx="3002809" cy="4005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22270" y="2650004"/>
            <a:ext cx="53598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«Мягкая педагогика как средство развития детей младшего дошкольного возраста»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1829" y="4633400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Захожая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Александровна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воспитатель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516" y="116632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«Вязаная графика» используется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для индивидуальных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занятий, 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случае ребёнку предлагается нарисованный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шаблон, который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разукрасить «вязаными сенсорными карандашами»,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групповой работе обыгрывая с детьми какой-то сюжет (сказку,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потешку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стишок)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изображая на большом холсте элементы сюжета (дождик, травку, солнышко и т.д.)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18135" b="18365"/>
          <a:stretch/>
        </p:blipFill>
        <p:spPr>
          <a:xfrm>
            <a:off x="395536" y="1615075"/>
            <a:ext cx="4076092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33334"/>
          <a:stretch/>
        </p:blipFill>
        <p:spPr>
          <a:xfrm>
            <a:off x="4861802" y="1674703"/>
            <a:ext cx="4174693" cy="49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66" y="16112"/>
            <a:ext cx="88569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«Пальчиковый фитнес»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эффективный доступный метод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которого можно организовать развивающую работу с детьми. Можно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придумать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самые разнообразные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задания для детей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Вязаные </a:t>
            </a:r>
            <a:r>
              <a:rPr lang="ru-RU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палочки-</a:t>
            </a:r>
            <a:r>
              <a:rPr lang="ru-RU" sz="16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игралочки</a:t>
            </a:r>
            <a:endParaRPr lang="ru-RU" sz="1600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Податливость материалов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создает большие возможности для развития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детей. Оно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развивать мелкую моторику  пальцев, речь, математические представления,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творческую активность и мыслительные процессы. Ребята с удовольствием играют с ними, катают, мнут, конструируют,  а еще с помощью палочек можно рассказать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потешку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ладошке и  разыграть очень много сюжетов, так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можно использовать как счетные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палочки.</a:t>
            </a:r>
          </a:p>
          <a:p>
            <a:pPr algn="just"/>
            <a:r>
              <a:rPr lang="ru-RU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«Птичка </a:t>
            </a:r>
            <a:r>
              <a:rPr lang="ru-RU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клюёт зернышки»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палочку складывают пополам, получается так называемые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клювик, посыпаем зернышки (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имитация движений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птички она их клюет. Дети, которые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умеют разговаривать, сопровождают свои действия речью.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r="19644" b="63019"/>
          <a:stretch/>
        </p:blipFill>
        <p:spPr>
          <a:xfrm>
            <a:off x="298551" y="3572339"/>
            <a:ext cx="3910878" cy="2680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8428" r="6841" b="56981"/>
          <a:stretch/>
        </p:blipFill>
        <p:spPr>
          <a:xfrm>
            <a:off x="4788025" y="3566847"/>
            <a:ext cx="3672788" cy="282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2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50405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Мнушки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-игрушки.  (Игрушка-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антистресс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мягкой текстуре 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наполнителю, ее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мять, делать массаж себе или товарищу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мнушками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Упражнение </a:t>
            </a:r>
            <a:r>
              <a:rPr lang="ru-RU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Лепилки</a:t>
            </a:r>
            <a:r>
              <a:rPr lang="ru-RU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освобождение от физиологических зажимов,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снятие психоэмоционального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напряжения.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ребенком стоит корзинка с разноцветными мягкими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шариками- «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мнушками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Он выбирает любой.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предлагает ему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что-либо вылепить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«мнушки». Показывает способы: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пальцами обеих рук захватить краешек «мнушки» и, «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пощипывая бочок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мнушки», передвигаться по кругу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Читаем </a:t>
            </a:r>
            <a:r>
              <a:rPr lang="ru-RU" sz="16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потешку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колючка, я колючка, (катаем мячик между ладошками)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Говорят все, что я злючка.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катаюсь, я катаюсь,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носику (плечику, щечке, животику и т.п.) цепляюсь. (прикладываем мячик к названному месту).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усложнять задачу: тренировать "право", "лево" и названия пальцев.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2642" r="25513" b="36981"/>
          <a:stretch/>
        </p:blipFill>
        <p:spPr>
          <a:xfrm>
            <a:off x="6503638" y="15887"/>
            <a:ext cx="2425065" cy="3485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1" t="3963" r="3019"/>
          <a:stretch/>
        </p:blipFill>
        <p:spPr>
          <a:xfrm>
            <a:off x="5652120" y="3552965"/>
            <a:ext cx="3276583" cy="318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8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6361"/>
            <a:ext cx="547260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«Шифоновая радуга»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основана на многоаспектном использовании сенсорного материала — ткани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Ткань это мягкий и пластичный материал, пригодный для любой детской деятельности, обладающий такими характеристиками,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полифункциональность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открытость, комфортность.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ткани создают ощущение безопасности. Лёгкий, мягкий, гладкий материал даёт ребёнку приятные ощущения «поглаживания». В период адаптации (разрыв с матерью) это ощущение носит характер замещающего компонента. Открытость и безопасность делают конструктор доступным в работе с детьми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младшего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процессе манипулирования с платочками происходит формирование ручных умений: сминать, складывать, сворачивать, завязывать, развязывать, накрывать-открывать; формирование простых игровых действий: стирать, отжимать платочек, сушить, гладить, укрывать куклу, завязывать ей платочек, заворачивать куклу, вытирать ей рот, нос. Так же мы с детьми играем в подвижные игры с платочками: «Ку-ку», «Здравствуйте»,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Прятки с платочком», «Вот какой платочек мой», «У кого в руках платочек, тот пойдет со мной в кружочек»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8114" b="5481"/>
          <a:stretch/>
        </p:blipFill>
        <p:spPr>
          <a:xfrm>
            <a:off x="5580112" y="57877"/>
            <a:ext cx="3469464" cy="2664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/>
          <a:stretch/>
        </p:blipFill>
        <p:spPr>
          <a:xfrm>
            <a:off x="5621478" y="3140968"/>
            <a:ext cx="3386731" cy="31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" y="-966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29685" r="9581" b="4528"/>
          <a:stretch/>
        </p:blipFill>
        <p:spPr>
          <a:xfrm>
            <a:off x="73450" y="404664"/>
            <a:ext cx="496153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14" y="168892"/>
            <a:ext cx="4227278" cy="563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90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516" y="116632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вышеперечисленные материалы в игровой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 способствуют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мелкой моторики рук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развивают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речь, фантазию, творческие способности.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очень интересные, яркие, развивающие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с пособиями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позволяют малышам различать цвета,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формы, величину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различать размер и количество.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мягкая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педагогика выступает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как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средство сенсорного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ребенка, но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ребёнка в целом.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636912"/>
            <a:ext cx="3562515" cy="410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" y="2924945"/>
            <a:ext cx="5022071" cy="394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" y="-46944"/>
            <a:ext cx="9144000" cy="6873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16632"/>
            <a:ext cx="7992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по данному направлению была проведена с воспитателями  и родителями . Были выделены и применены следующие формы работы: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1.Консультация для педагогов и родителей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«Мягкая педагогика: для детей 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родителей»,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«7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 с пособиями ТАФИ на каждый день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недели»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Памятки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«Мягкая среда ТАФИ».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Рекомендации для  педагогов и  родителей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«Учим ребенка играть и общаться»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-класс «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Мнушка-антистресс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Круглый стол для педагогов ««Мягкая среда» - эффективные приемы «мягкой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педагогики» 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практике работы с детьми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младшего дошкольного возраста».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23270" r="4622" b="9686"/>
          <a:stretch/>
        </p:blipFill>
        <p:spPr>
          <a:xfrm>
            <a:off x="179512" y="3389660"/>
            <a:ext cx="5266743" cy="3164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7673" r="7401" b="10315"/>
          <a:stretch/>
        </p:blipFill>
        <p:spPr>
          <a:xfrm>
            <a:off x="5886958" y="3068960"/>
            <a:ext cx="2917214" cy="36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b="17233"/>
          <a:stretch/>
        </p:blipFill>
        <p:spPr>
          <a:xfrm>
            <a:off x="589129" y="0"/>
            <a:ext cx="4207763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b="17107"/>
          <a:stretch/>
        </p:blipFill>
        <p:spPr>
          <a:xfrm>
            <a:off x="107504" y="3284984"/>
            <a:ext cx="53785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9434" r="32222"/>
          <a:stretch/>
        </p:blipFill>
        <p:spPr>
          <a:xfrm>
            <a:off x="5724127" y="188640"/>
            <a:ext cx="3072941" cy="595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0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524" y="908720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технологии «Мягкая педагогика» в работе с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детьми младшего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 позволило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получить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следующие результаты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В группах дополнена развивающая предметно-пространственная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среда, созданы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для сенсорного развития детей.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В результате планомерной, системной работы посредством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«Мягкая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 в группе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увеличилось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 которых адаптация к условиям детского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сада проходит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легкой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овысился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развития сенсорных представлений, развития речи.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Повысился уровень профессиональной компетенции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работников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вопросах сенсорного развития детей через ознакомление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технологией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Е.Д.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Файзулаевой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«Мягкая среда».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Родители (законные представители) воспитанников являются активными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участниками образовательного процесса, принимают активное участие в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создании развивающей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предметно-пространственной среды в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17275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" y="-1793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6" y="188640"/>
            <a:ext cx="88111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05064"/>
            <a:ext cx="2808312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75230"/>
            <a:ext cx="3240360" cy="21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33" y="188640"/>
            <a:ext cx="8856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идет в детский сад. С этого момента в жизни малыша наступает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сложный период за все его дошкольное детство – период адаптации к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детскому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саду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условиям детского сада –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 тяжелое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ребенка.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 только процесс привыкания к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обстановке, к новому режиму дня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умений 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 младшего дошкольного возраста, закладываются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здоровья и интеллекта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ребенка, умственное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нравственное развитие особенно зависит от физического 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эмоционального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малыша.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 педагога,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в том, чтобы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адаптации прошел для малыша безболезненно.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между ребенком и взрослым, должны установиться дружеские, партнерские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отношения, прежде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создать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атмосферу тепла, доброты, внимания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Опираясь на эти задачи, я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решила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применить в работе с детьми методику «Мягкая педагогика» разработанную доцентом кафедры дошкольного образования института детства и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артпедагогики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Томского государственного педагогического университета, кандидатом психологических наук Еленой Дмитриевной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Файзуллаевой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4" y="4149080"/>
            <a:ext cx="39040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2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2708919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3326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4392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«мягкой педагогики» основаны на желании взрослого быть с ребенком дружелюбным, быть ему товарищем по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игре.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Тогда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обязательно откликнется на предложение взрослого поиграть, он будет расположен к общению и начнет доверять воспитателю, а ведь самый важный базовый навык — это доверие к миру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Мягкая педагогика» ориентирована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воплощения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идей гуманистической педагогики в образовательной действительности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предлагает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гармоничного сочетания традиций и новаций, фольклорного и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современного материала, опыта народной (семейной, материнской) педагогики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инновационных образовательных технологий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6"/>
          <a:stretch/>
        </p:blipFill>
        <p:spPr>
          <a:xfrm>
            <a:off x="5132333" y="300282"/>
            <a:ext cx="3528391" cy="3029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14780" r="8248"/>
          <a:stretch/>
        </p:blipFill>
        <p:spPr>
          <a:xfrm>
            <a:off x="5132333" y="3614468"/>
            <a:ext cx="3786685" cy="27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568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«Мягкая педагогика» – это разработанные компанией «ТАФИ» безопасные игры и пособия для детей и педагогов, с помощью которых  ребенок может реализовать свои творческие замыслы. Игровые наборы  ручной работы приятны на ощупь, изготовлены из натуральных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экологичных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материалов, безопасны в применении.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«Мягкой педагогики» - это сенсорно-тактильные предметы игрового обихода из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текстиля: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«Вязанная графика», «Шифоновая радуга», «Палочки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игралочки»,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«Подушечки-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мнушечки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другие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Главным достоинством этих пособий является их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интерактивное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содержание, их можно использовать как: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спокойные сенсорные сказки;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тренажеры для развития моторной ловкости пальцев и кистей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рук, активизирующие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и умственный потенциал ребенка;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средства для релаксации;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дидактический материал на занятиях и в свободной деятельности;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для индивидуальной и групповой работы с детьми.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00" y="210443"/>
            <a:ext cx="3881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«Вязаная графика»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набор, состоящий из холста-основы и вязаных веревочек («вязаных сенсорных карандашей») разного цвета и длины, которые можно использовать для игровой деятельности, в изобразительном творчестве,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3968" y="116632"/>
            <a:ext cx="47525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Шифоновая радуга»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тканевый конструктор, набор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лоскутков разного цвета и размера. 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форма адаптационного вхождения ребенка в сообщество и в ритм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10923" r="3301" b="6848"/>
          <a:stretch/>
        </p:blipFill>
        <p:spPr>
          <a:xfrm>
            <a:off x="114400" y="3421602"/>
            <a:ext cx="3960440" cy="296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t="3431" r="8101" b="12518"/>
          <a:stretch/>
        </p:blipFill>
        <p:spPr>
          <a:xfrm>
            <a:off x="4932040" y="3363360"/>
            <a:ext cx="3744416" cy="299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7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6409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«Пальчиковый фитнес»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сенсорных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мини-тренажеров-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массажеров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(вязаные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шарики «мнушки»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цветов, размеров 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наполнителей; вязаные палочки- игралочки разной длины).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использоваться в играх и занятиях для развития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мелкой моторики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пальцев рук, ручной умелости, как счетный материал или тактильный конструктор.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5740" r="10094" b="8901"/>
          <a:stretch/>
        </p:blipFill>
        <p:spPr>
          <a:xfrm>
            <a:off x="1691680" y="2224890"/>
            <a:ext cx="610931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39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908" y="76470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социально-нравственных качеств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организацию разных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деятельности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игровой,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познавательной, продуктивной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игровые,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познавательные, сенсорные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речевые способности;</a:t>
            </a:r>
          </a:p>
          <a:p>
            <a:pPr algn="just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учитывать индивидуальные 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возрастные особенности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ребенка;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бережного отношения к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мягким предметам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игрушкам и модулям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взаимодействие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способствовать накоплению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опыта доброжелательных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 детей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взрослых, умения играть вместе.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3789535"/>
            <a:ext cx="3204356" cy="30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7849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заметила, что и моим малышам нравится обнимать мягкие игрушки,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спать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ними, играть с платочками и тряпочками, укрывать куколок одеяльцами, 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домик. И тогда я пришла к выводу, что материалы, с которыми взаимодействуют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дети, имеют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значение. Ведь, «мягкую педагогику» можно не только почувствовать,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 потрогать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даже укрыться ею! И тактильно-сенсорные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пособия, выполненные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мягкого и яркого текстиля, могут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полифункциональным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средством для создания игровых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ситуаций и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разных дидактических целей. Я взяла эту идею, разработав свою методику работы с данным пособием.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материалы привлекательно выглядят для детей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безопасны, приятны на ощупь, их можно использовать каждый день. Сегодня я познакомлю с несколькими пособиями, сделанными своими руками на основе пособий Елены Дмитриевны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Файзуллаевой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«Мягкая педагогика»,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я использую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нашем детском саду.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4" y="3645024"/>
            <a:ext cx="5346449" cy="3068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1759" y="116632"/>
            <a:ext cx="24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«Вязаная графика»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404664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способ рисования помогает понять форму предметов и научиться различать цвета, способствует речевому, логически-словесному развитию ребенка.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для детей, младшего возраста,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потому - что эти «карандаши» не ломаются, не пачкаются, не заканчиваются и совсем безопасные, также их можно стирать. Вязаные «карандаши» легко трансформируются для игровых зон, их можно брать с собой в любое удобное место в группе - на столе, на полу, на стуле, на подоконнике. В младшем возрасте ребенок берет необходимый материал и действует по образцу вместе со взрослым,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ребенка задействованы все пальцы во время тактильного рисования, а особое преимущество в том, что ребенок может корректировать свою работу, что совсем не расстроит его!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" b="29307"/>
          <a:stretch/>
        </p:blipFill>
        <p:spPr>
          <a:xfrm>
            <a:off x="2483768" y="2940916"/>
            <a:ext cx="399226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1658</Words>
  <Application>Microsoft Office PowerPoint</Application>
  <PresentationFormat>Экран (4:3)</PresentationFormat>
  <Paragraphs>93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</cp:revision>
  <dcterms:created xsi:type="dcterms:W3CDTF">2024-02-20T11:12:43Z</dcterms:created>
  <dcterms:modified xsi:type="dcterms:W3CDTF">2024-02-25T12:49:10Z</dcterms:modified>
</cp:coreProperties>
</file>