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1" r:id="rId5"/>
    <p:sldId id="259" r:id="rId6"/>
    <p:sldId id="260" r:id="rId7"/>
    <p:sldId id="25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0" autoAdjust="0"/>
    <p:restoredTop sz="94660"/>
  </p:normalViewPr>
  <p:slideViewPr>
    <p:cSldViewPr>
      <p:cViewPr varScale="1">
        <p:scale>
          <a:sx n="88" d="100"/>
          <a:sy n="88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28A50-EFF3-4E89-AEE7-B3813BD8A177}" type="datetimeFigureOut">
              <a:rPr lang="ru-RU" smtClean="0"/>
              <a:pPr/>
              <a:t>27.08.2023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E58A-C58A-4F6D-9D60-3B56750C1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8458200" cy="400052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Наставничество.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молодыми специалистами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физической культуре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500570"/>
            <a:ext cx="4286280" cy="1538286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Педченко Галина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71480"/>
            <a:ext cx="64294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МАОУ «Голышмановская СОШ №4»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программы Наставничества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Определение темы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самообразованию.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Самоанализ урока. Организация индивидуальной работы с обучающимися.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Заседание ШМО «Мастер-класс. Использование современных образовательных технологий в учебном процессе».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Наблюдение уроков, внеурочных и воспитательных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проведения внеклассных мероприятий, праздников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Беседы с молодым педагогом по результатам третьей четверти.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отзывов детей и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программы Наставничества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Освоение новых образовательных технологий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подхода. Приобретение практических навыков проведения уроков с использованием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подхода. Обучение умению формирования познавательного интереса учащихся к предмету,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интересных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документов по ФГОС».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молодого учителя в анализе уроков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Инновационные процессы в обучении.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Внедрение результатов деятельности по самообразованию в практику своей работы.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Проверка выполнения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программы Наставничества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Отработка индивидуального маршрута слушателя. Анализ процесса адаптации молодого учителя в ОУ.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УУД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учащихся.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Оформление документации. Составление отчета.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Собеседование по итогам за год (успеваемость качество, выполнение программы)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Итоги воспитательной работы за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реализуется в три этапа: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этап. Внедренческий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этап. Аналитический этап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этап. Организационный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этапа: разработка основных направлений работы с молодым педагогом; выявление профессиональных затруднений молодого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  создание нормативно-правовой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базы.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пакета нормативных документов по реализации Программы: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Положение о наставничестве;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– Система оценки профессиональной деятельности молодого педагога.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Проведение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психологического тестирования молодого педагога с целью выявления профессиональных затруднений.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утверждение плана работы с молодым педагогом.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Внедренческий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этапа: реализация основных положений Программы.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этапа: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процедуры наставничества на уровне образовательного учреждения.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плана работы с молодым педагогом.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промежуточного тестирования (анкетирования) молодого педагога.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Ведение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молодого учителя.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этап. Аналитический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этапа: подведение итогов работы и анализ эффективности реализации этапов программы.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этапа: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мониторинга реализации этапов программы.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и обобщение материала, накопленного молодым педагогом; создание информационно-методического банка для обеспечения целостного видения деятельности молодого педагога;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Осуществление проблемного анализа: проведение коррекции задач и планов программы наставничества.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Этапы становления молодого учителя включают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адаптацию (освоение норм профессии, её ценностей, приобретение автономности)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стабилизацию (приобретение профессиональной компетентности, успешности, соответствия занимаемой должности)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преобразование (достижение целостности, самодостаточности, автономности и способности к инновационной деятельности)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Прогнозируемые результаты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Успешное решение оздоровительных и образовательных задач по физическому развитию ребенка.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Формирование знаний, умений и навыков, которые имеют непосредственное отношение к развитию детей школьного возраста.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Построение образовательного процесса на соответствующих возрасту формах работы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правильно</a:t>
            </a:r>
            <a:r>
              <a:rPr lang="ru-RU" b="1" dirty="0" smtClean="0"/>
              <a:t> </a:t>
            </a:r>
            <a:r>
              <a:rPr lang="ru-RU" dirty="0" smtClean="0"/>
              <a:t>спланированная работа педагога-наставника помогает молодому специалисту достичь гораздо больших успехов, чем можно было бы ожидать, преодолеть трудности, связанные с адаптацией к новым условиям трудовой деятельности, остаться в профессии, стать настоящим Учителем.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убедился, что, как бы человек успешно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окончил педагогический вуз,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бы он не был талантлив,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если не будет учиться на опыте,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 никогда не будет хорошим педагогом;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сам учился у более старых педагогов…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 С. Макаренко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«Эффективная система мотивации для наставников должна быть создана, и это должно быть эффективное современное наставничество, передача опыта, конкретных навыков».</a:t>
            </a:r>
          </a:p>
          <a:p>
            <a:pPr algn="r">
              <a:buNone/>
            </a:pPr>
            <a:r>
              <a:rPr lang="ru-RU" dirty="0" smtClean="0"/>
              <a:t>В.В. Путин.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Наставничество – перспективная образовательная технология, позволяющая передавать знания и формировать необходимые навыки и осознанность быстрее, чем традиционные способы.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 наставничества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добровольность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гуманность;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соблюдение прав молодого специалиста;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соблюдение прав наставника;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искреннее желание помочь в преодолении трудностей;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способность видеть личность.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эффективного вхождения в должность молодого педагога и уменьшение количества возможных ошибок, связанных с включением в новую работу; формирование педагогически и методически грамотного учителя.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наставничества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привитие молодому специалисту интереса к педагогической деятельности и закрепление учителя в образовательном учреждении;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ускорение процесса профессионального становления учителя и развитие способности самостоятельно и качественно выполнять возложенные на него обязанности по занимаемой должности;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адаптации молодого педагога в коллективе, усвоение лучших традиций коллектива школы и правил поведения в образовательном учреждении, сознательного и творческого отношения к выполнению обязанностей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создание  условий для профессионального становления и самореализации молодого педагога; формирование  у молодого педагога потребность в непрерывном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самообразовании.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плана работы на учебный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Наставничество, как универсальная технология передачи опыта, знаний, формирования навыков, компетенций.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Эффективные инструменты в реализации программы наставничества в форме «ученик-ученик». Психологические аспекты наставничества.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«Деятельность педагога - наставника как условие профессионального становления молодых педагогов» в форме наставничества «учитель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«Эмоциональное выгорание педагогов. Профилактика и способы преодоления»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93978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Наставничества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база учителя предметника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Ознакомление с основными требованиями к школьной документации.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программ, методических пособий.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документов по ФГОС.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рабочей  программы по предмету  «Физическая культура» Планирование воспитательной работы на год.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Собеседование. Особенности составления программы воспитательной работы.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и разработка технологических карт к урокам.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Практическое занятие «Как вести классный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журнал».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Оформление учебной программы, пояснительных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записок и классного журнала.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мотивации педагогической деятельности.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программы Наставничества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Знакомство с УМК, по которому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работают учителя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физической культуры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Адаптация в педагогическом коллективе.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Современный урок, план урока и его анализ.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Наблюдение уроков, внеурочных и воспитательных мероприятий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Заседание ШМО «Мастер-класс. Эффективность урока – результат организации активной деятельности учащихся на уроке».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проведения родительских собраний. Содержание, формы и методы работы с родителями.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 и методы работы на уроке.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Мастер-класс. Оптимизация выбора методов и средств обучения при организации различных видов урока.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Методика проведения внеклассных мероприятий.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Наблюдение уроков, внеклассных мероприятий.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Проверка выполнения программы. Посещение уроков.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659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Наставничество. Работа с молодыми специалистами  по физической культуре  </vt:lpstr>
      <vt:lpstr>Слайд 2</vt:lpstr>
      <vt:lpstr>Слайд 3</vt:lpstr>
      <vt:lpstr>Принципы наставничества</vt:lpstr>
      <vt:lpstr>Цель наставничества</vt:lpstr>
      <vt:lpstr>Задачи наставничества</vt:lpstr>
      <vt:lpstr>Формирование плана работы на учебный год</vt:lpstr>
      <vt:lpstr>Содержание программы Наставничества Сентябрь</vt:lpstr>
      <vt:lpstr>Содержание программы Наставничества  Октябрь</vt:lpstr>
      <vt:lpstr>Содержание программы Наставничества  Март</vt:lpstr>
      <vt:lpstr>Содержание программы Наставничества Апрель </vt:lpstr>
      <vt:lpstr>Содержание программы Наставничества  Май</vt:lpstr>
      <vt:lpstr>Этапы реализации программы</vt:lpstr>
      <vt:lpstr> 1 этап. Организационный</vt:lpstr>
      <vt:lpstr>2 этап. Внедренческий</vt:lpstr>
      <vt:lpstr>3 этап. Аналитический этап</vt:lpstr>
      <vt:lpstr>Этапы становления молодого учителя включают:</vt:lpstr>
      <vt:lpstr>Прогнозируемые результаты</vt:lpstr>
      <vt:lpstr>Вывод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«Наставничество»</dc:title>
  <dc:creator>User</dc:creator>
  <cp:lastModifiedBy>User</cp:lastModifiedBy>
  <cp:revision>24</cp:revision>
  <dcterms:created xsi:type="dcterms:W3CDTF">2023-08-19T13:04:09Z</dcterms:created>
  <dcterms:modified xsi:type="dcterms:W3CDTF">2023-08-27T12:25:22Z</dcterms:modified>
</cp:coreProperties>
</file>