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71" r:id="rId5"/>
    <p:sldId id="267" r:id="rId6"/>
    <p:sldId id="268" r:id="rId7"/>
    <p:sldId id="269" r:id="rId8"/>
    <p:sldId id="264" r:id="rId9"/>
    <p:sldId id="265" r:id="rId10"/>
    <p:sldId id="266" r:id="rId11"/>
    <p:sldId id="258" r:id="rId12"/>
    <p:sldId id="259" r:id="rId13"/>
    <p:sldId id="257" r:id="rId14"/>
    <p:sldId id="260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0371" autoAdjust="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793-CE7C-4570-8E64-CA1B734B98A8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EB7D-3056-4CC7-8370-532A2F04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793-CE7C-4570-8E64-CA1B734B98A8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EB7D-3056-4CC7-8370-532A2F04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793-CE7C-4570-8E64-CA1B734B98A8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EB7D-3056-4CC7-8370-532A2F04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793-CE7C-4570-8E64-CA1B734B98A8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EB7D-3056-4CC7-8370-532A2F04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793-CE7C-4570-8E64-CA1B734B98A8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EB7D-3056-4CC7-8370-532A2F04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793-CE7C-4570-8E64-CA1B734B98A8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EB7D-3056-4CC7-8370-532A2F04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793-CE7C-4570-8E64-CA1B734B98A8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EB7D-3056-4CC7-8370-532A2F04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793-CE7C-4570-8E64-CA1B734B98A8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EB7D-3056-4CC7-8370-532A2F04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793-CE7C-4570-8E64-CA1B734B98A8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EB7D-3056-4CC7-8370-532A2F04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793-CE7C-4570-8E64-CA1B734B98A8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EB7D-3056-4CC7-8370-532A2F04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793-CE7C-4570-8E64-CA1B734B98A8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EB7D-3056-4CC7-8370-532A2F04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CE793-CE7C-4570-8E64-CA1B734B98A8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3EB7D-3056-4CC7-8370-532A2F04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2.png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88" y="1002897"/>
            <a:ext cx="9005512" cy="5855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2286016" cy="5715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Памятники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214282" y="1142984"/>
            <a:ext cx="2286016" cy="5715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Музей художника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214282" y="1857364"/>
            <a:ext cx="2286016" cy="5715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ЖД вокзал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214282" y="2571744"/>
            <a:ext cx="2286016" cy="5715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Мемориальный комплекс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7" action="ppaction://hlinksldjump" highlightClick="1"/>
          </p:cNvPr>
          <p:cNvSpPr/>
          <p:nvPr/>
        </p:nvSpPr>
        <p:spPr>
          <a:xfrm>
            <a:off x="214282" y="3286124"/>
            <a:ext cx="2286016" cy="5715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Центральная площадь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2" name="Управляющая кнопка: настраиваемая 11">
            <a:hlinkClick r:id="rId8" action="ppaction://hlinksldjump" highlightClick="1"/>
          </p:cNvPr>
          <p:cNvSpPr/>
          <p:nvPr/>
        </p:nvSpPr>
        <p:spPr>
          <a:xfrm>
            <a:off x="214282" y="4000504"/>
            <a:ext cx="2286016" cy="5715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КДЦ «Родина»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3" name="Управляющая кнопка: настраиваемая 12">
            <a:hlinkClick r:id="rId9" action="ppaction://hlinksldjump" highlightClick="1"/>
          </p:cNvPr>
          <p:cNvSpPr/>
          <p:nvPr/>
        </p:nvSpPr>
        <p:spPr>
          <a:xfrm>
            <a:off x="214282" y="4714884"/>
            <a:ext cx="2286016" cy="5715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Библиотека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0" action="ppaction://hlinksldjump" highlightClick="1"/>
          </p:cNvPr>
          <p:cNvSpPr/>
          <p:nvPr/>
        </p:nvSpPr>
        <p:spPr>
          <a:xfrm>
            <a:off x="214282" y="5429264"/>
            <a:ext cx="2286016" cy="5715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Стадион «Центральный»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5" name="Управляющая кнопка: настраиваемая 14">
            <a:hlinkClick r:id="rId11" action="ppaction://hlinksldjump" highlightClick="1"/>
          </p:cNvPr>
          <p:cNvSpPr/>
          <p:nvPr/>
        </p:nvSpPr>
        <p:spPr>
          <a:xfrm>
            <a:off x="6643702" y="6143644"/>
            <a:ext cx="2286016" cy="5715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Церковь Вознесения Господня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6" name="Управляющая кнопка: настраиваемая 15">
            <a:hlinkClick r:id="rId4" action="ppaction://hlinksldjump" highlightClick="1"/>
          </p:cNvPr>
          <p:cNvSpPr/>
          <p:nvPr/>
        </p:nvSpPr>
        <p:spPr>
          <a:xfrm>
            <a:off x="6643702" y="1142984"/>
            <a:ext cx="2286016" cy="5715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Центральный парк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7" name="Управляющая кнопка: настраиваемая 16">
            <a:hlinkClick r:id="rId12" action="ppaction://hlinksldjump" highlightClick="1"/>
          </p:cNvPr>
          <p:cNvSpPr/>
          <p:nvPr/>
        </p:nvSpPr>
        <p:spPr>
          <a:xfrm>
            <a:off x="6643702" y="1857364"/>
            <a:ext cx="2286016" cy="5715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Пешеходный бульвар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8" name="Управляющая кнопка: настраиваемая 17">
            <a:hlinkClick r:id="rId13" action="ppaction://hlinksldjump" highlightClick="1"/>
          </p:cNvPr>
          <p:cNvSpPr/>
          <p:nvPr/>
        </p:nvSpPr>
        <p:spPr>
          <a:xfrm>
            <a:off x="6643702" y="2571744"/>
            <a:ext cx="2286016" cy="5715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Рыночная площадь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9" name="Управляющая кнопка: настраиваемая 18">
            <a:hlinkClick r:id="rId14" action="ppaction://hlinksldjump" highlightClick="1"/>
          </p:cNvPr>
          <p:cNvSpPr/>
          <p:nvPr/>
        </p:nvSpPr>
        <p:spPr>
          <a:xfrm>
            <a:off x="6643702" y="3286124"/>
            <a:ext cx="2286016" cy="5715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Шарохинский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 фестиваль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20" name="Управляющая кнопка: настраиваемая 19">
            <a:hlinkClick r:id="rId15" action="ppaction://hlinksldjump" highlightClick="1"/>
          </p:cNvPr>
          <p:cNvSpPr/>
          <p:nvPr/>
        </p:nvSpPr>
        <p:spPr>
          <a:xfrm>
            <a:off x="6643702" y="4000504"/>
            <a:ext cx="2286016" cy="5715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Зона отдыха «Сосновый бор»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21" name="Управляющая кнопка: настраиваемая 20">
            <a:hlinkClick r:id="rId16" action="ppaction://hlinksldjump" highlightClick="1"/>
          </p:cNvPr>
          <p:cNvSpPr/>
          <p:nvPr/>
        </p:nvSpPr>
        <p:spPr>
          <a:xfrm>
            <a:off x="6643702" y="4714884"/>
            <a:ext cx="2286016" cy="5715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Районный музей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22" name="Управляющая кнопка: настраиваемая 21">
            <a:hlinkClick r:id="rId17" action="ppaction://hlinksldjump" highlightClick="1"/>
          </p:cNvPr>
          <p:cNvSpPr/>
          <p:nvPr/>
        </p:nvSpPr>
        <p:spPr>
          <a:xfrm>
            <a:off x="6643702" y="5429264"/>
            <a:ext cx="2286016" cy="5715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РДК «Юность»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0298" y="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rPr>
              <a:t>НАВИГАТОР  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rPr>
              <a:t>П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rPr>
              <a:t>О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2976" y="428604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rPr>
              <a:t>ГОЛЫШМАНОВО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857388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Церковь Вознесения Господня, ул.Комсомольская</a:t>
            </a:r>
          </a:p>
        </p:txBody>
      </p:sp>
      <p:pic>
        <p:nvPicPr>
          <p:cNvPr id="4" name="Содержимое 3" descr="IMG_086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3116"/>
            <a:ext cx="5643602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572528" y="6429396"/>
            <a:ext cx="428628" cy="28575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Центральный парк культуры и отдыха</a:t>
            </a:r>
          </a:p>
        </p:txBody>
      </p:sp>
      <p:pic>
        <p:nvPicPr>
          <p:cNvPr id="4" name="Содержимое 3" descr="http://i.mycdn.me/i?r=AzEPZsRbOZEKgBhR0XGMT1RkOykrwnP1tlBtUl1Sr7Y4RKaKTM5SRkZCeTgDn6uOyic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7286676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501090" y="6286520"/>
            <a:ext cx="428628" cy="28575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Пешеходный бульвар, ул.Ленина</a:t>
            </a:r>
          </a:p>
        </p:txBody>
      </p:sp>
      <p:pic>
        <p:nvPicPr>
          <p:cNvPr id="4" name="Содержимое 3" descr="https://ic.pics.livejournal.com/ayrat72/71300976/178243/178243_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6715172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428628" cy="28575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9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Рыночная площадь, </a:t>
            </a:r>
            <a:r>
              <a:rPr lang="ru-RU" sz="4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ул.Ленина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sg-tum.ru/upload/gallery/MoGNLqKxNe-upload.jpg"/>
          <p:cNvPicPr>
            <a:picLocks noChangeAspect="1" noChangeArrowheads="1"/>
          </p:cNvPicPr>
          <p:nvPr/>
        </p:nvPicPr>
        <p:blipFill>
          <a:blip r:embed="rId2"/>
          <a:srcRect t="1248" r="32299"/>
          <a:stretch>
            <a:fillRect/>
          </a:stretch>
        </p:blipFill>
        <p:spPr bwMode="auto">
          <a:xfrm>
            <a:off x="1357290" y="1857364"/>
            <a:ext cx="6357982" cy="4883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572528" y="6429396"/>
            <a:ext cx="428628" cy="28575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143800" cy="1582726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9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Шарохинский</a:t>
            </a:r>
            <a:r>
              <a:rPr lang="ru-RU" sz="49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 </a:t>
            </a:r>
            <a:r>
              <a:rPr lang="ru-RU" sz="4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фестиваль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all.culture.ru/uploads/fe73db9476900be7c7e0d3c8fe1b0f9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6965478" cy="464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428628" cy="28575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286676" cy="1582726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9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Зона отдыха «Сосновый бор</a:t>
            </a:r>
            <a:r>
              <a:rPr lang="ru-RU" sz="4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Содержимое 3" descr="https://i1.wp.com/golvestnik.ru/wp-content/uploads/2019/12/%D0%9B%D1%8B%D0%B6%D0%B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7643865" cy="4643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428628" cy="28575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072362" cy="1357322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Районный музей, ул.Садовая</a:t>
            </a:r>
          </a:p>
        </p:txBody>
      </p:sp>
      <p:pic>
        <p:nvPicPr>
          <p:cNvPr id="4" name="Содержимое 3" descr="https://b1.culture.ru/c/7153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072494" cy="5072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643966" y="6357958"/>
            <a:ext cx="357190" cy="28575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928826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  <a:ea typeface="Calibri"/>
                <a:cs typeface="Times New Roman"/>
              </a:rPr>
              <a:t>Районный дворец культуры «Юность»,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  <a:ea typeface="Calibri"/>
                <a:cs typeface="Times New Roman"/>
              </a:rPr>
              <a:t>ул.Ленина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482" name="Picture 2" descr="https://media.dobrf.ru/backend/pictures/bf5e5c7f496b4623a5845a9f4e514915.large.jpg"/>
          <p:cNvPicPr>
            <a:picLocks noChangeAspect="1" noChangeArrowheads="1"/>
          </p:cNvPicPr>
          <p:nvPr/>
        </p:nvPicPr>
        <p:blipFill>
          <a:blip r:embed="rId2"/>
          <a:srcRect t="14816" b="27143"/>
          <a:stretch>
            <a:fillRect/>
          </a:stretch>
        </p:blipFill>
        <p:spPr bwMode="auto">
          <a:xfrm>
            <a:off x="785786" y="2285992"/>
            <a:ext cx="7516464" cy="4362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428628" cy="28575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w2.admtyumen.ru/files/upload/OIV/K_culture/%D0%98%D0%B7%D0%BE%D0%B1%D1%80%D0%B0%D0%B6%D0%B5%D0%BD%D0%B8%D1%8F/IMG_2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3855725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s://ic.pics.livejournal.com/ayrat72/71300976/176171/176171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857233"/>
            <a:ext cx="2286017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http://safe-rgs.ru/uploads/posts/2014-06/thumbs/1404023656_p1100693.jpg"/>
          <p:cNvPicPr>
            <a:picLocks noChangeAspect="1" noChangeArrowheads="1"/>
          </p:cNvPicPr>
          <p:nvPr/>
        </p:nvPicPr>
        <p:blipFill>
          <a:blip r:embed="rId4"/>
          <a:srcRect l="2398" t="3156" r="4067" b="5329"/>
          <a:stretch>
            <a:fillRect/>
          </a:stretch>
        </p:blipFill>
        <p:spPr bwMode="auto">
          <a:xfrm>
            <a:off x="285720" y="3929066"/>
            <a:ext cx="3266441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4" name="Picture 10" descr="http://schatschool.ucoz.ru/novost/09_12_14/bezymjannyj2.jpg"/>
          <p:cNvPicPr>
            <a:picLocks noChangeAspect="1" noChangeArrowheads="1"/>
          </p:cNvPicPr>
          <p:nvPr/>
        </p:nvPicPr>
        <p:blipFill>
          <a:blip r:embed="rId5"/>
          <a:srcRect l="56251" t="31250" r="7811" b="12108"/>
          <a:stretch>
            <a:fillRect/>
          </a:stretch>
        </p:blipFill>
        <p:spPr bwMode="auto">
          <a:xfrm>
            <a:off x="6114074" y="4429132"/>
            <a:ext cx="1815511" cy="2289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6"/>
          <a:srcRect l="54639" t="65278" r="18557"/>
          <a:stretch>
            <a:fillRect/>
          </a:stretch>
        </p:blipFill>
        <p:spPr bwMode="auto">
          <a:xfrm>
            <a:off x="4286248" y="1428736"/>
            <a:ext cx="2000264" cy="1928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0" descr="http://schatschool.ucoz.ru/novost/09_12_14/bezymjannyj2.jpg"/>
          <p:cNvPicPr>
            <a:picLocks noChangeAspect="1" noChangeArrowheads="1"/>
          </p:cNvPicPr>
          <p:nvPr/>
        </p:nvPicPr>
        <p:blipFill>
          <a:blip r:embed="rId5"/>
          <a:srcRect l="12292" t="30990" r="53333" b="12369"/>
          <a:stretch>
            <a:fillRect/>
          </a:stretch>
        </p:blipFill>
        <p:spPr bwMode="auto">
          <a:xfrm>
            <a:off x="3786182" y="3571876"/>
            <a:ext cx="2113579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071670" y="142852"/>
            <a:ext cx="461216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Памятники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Script" pitchFamily="34" charset="0"/>
            </a:endParaRPr>
          </a:p>
        </p:txBody>
      </p:sp>
      <p:sp>
        <p:nvSpPr>
          <p:cNvPr id="13" name="Управляющая кнопка: возврат 12">
            <a:hlinkClick r:id="rId7" action="ppaction://hlinksldjump" highlightClick="1"/>
          </p:cNvPr>
          <p:cNvSpPr/>
          <p:nvPr/>
        </p:nvSpPr>
        <p:spPr>
          <a:xfrm>
            <a:off x="8358214" y="6357958"/>
            <a:ext cx="500066" cy="28575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42852"/>
            <a:ext cx="8072494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Музей художника, д.Быстрая</a:t>
            </a: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501090" y="6429396"/>
            <a:ext cx="500066" cy="28575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60.userapi.com/c858424/v858424663/22117/48G2pG-66m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8255004" cy="4643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072494" cy="1500198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889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ЖД вокзал,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ул.Вокзальная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Script" pitchFamily="34" charset="0"/>
            </a:endParaRPr>
          </a:p>
        </p:txBody>
      </p:sp>
      <p:pic>
        <p:nvPicPr>
          <p:cNvPr id="4" name="Содержимое 3" descr="http://geophoto.ru/large/bsv1733488l.jpg"/>
          <p:cNvPicPr>
            <a:picLocks noGrp="1"/>
          </p:cNvPicPr>
          <p:nvPr>
            <p:ph idx="1"/>
          </p:nvPr>
        </p:nvPicPr>
        <p:blipFill>
          <a:blip r:embed="rId2" cstate="print"/>
          <a:srcRect l="980" t="2532" r="1961" b="8860"/>
          <a:stretch>
            <a:fillRect/>
          </a:stretch>
        </p:blipFill>
        <p:spPr bwMode="auto">
          <a:xfrm>
            <a:off x="1000100" y="1928802"/>
            <a:ext cx="7215238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501090" y="6429396"/>
            <a:ext cx="500066" cy="28575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sun9-49.userapi.com/c844722/v844722836/1f6174/dKYhCLsNK_M.jpg"/>
          <p:cNvPicPr>
            <a:picLocks noGrp="1"/>
          </p:cNvPicPr>
          <p:nvPr>
            <p:ph idx="1"/>
          </p:nvPr>
        </p:nvPicPr>
        <p:blipFill>
          <a:blip r:embed="rId2"/>
          <a:srcRect l="8750" r="8750"/>
          <a:stretch>
            <a:fillRect/>
          </a:stretch>
        </p:blipFill>
        <p:spPr bwMode="auto">
          <a:xfrm>
            <a:off x="1571604" y="1714488"/>
            <a:ext cx="6215106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Мемориальный комплекс, ул.Ленина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Script" pitchFamily="34" charset="0"/>
            </a:endParaRPr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428628" cy="28575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42876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Центральная площадь, ул.Садовая</a:t>
            </a:r>
          </a:p>
        </p:txBody>
      </p:sp>
      <p:pic>
        <p:nvPicPr>
          <p:cNvPr id="4" name="Содержимое 3" descr="https://ds03.infourok.ru/uploads/ex/06e2/00007c11-6be9b792/hello_html_m30c3239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215238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572528" y="6429396"/>
            <a:ext cx="428628" cy="28575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КДЦ «Родина»,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ул.Комсомольская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Script" pitchFamily="34" charset="0"/>
            </a:endParaRPr>
          </a:p>
        </p:txBody>
      </p:sp>
      <p:pic>
        <p:nvPicPr>
          <p:cNvPr id="4" name="Содержимое 3" descr="https://avatars.mds.yandex.net/get-altay/1525683/2a0000016ae2fcb3c47d2f206608cce16035/XX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7072362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500066" cy="28575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Библиотека , ул.Комсомольская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b1.culture.ru/c/393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286676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500066" cy="28575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43985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Стадион «Центральный»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 ул.Ленина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c.pics.livejournal.com/ayrat72/71300976/177605/177605_original.jpg"/>
          <p:cNvPicPr>
            <a:picLocks noChangeAspect="1" noChangeArrowheads="1"/>
          </p:cNvPicPr>
          <p:nvPr/>
        </p:nvPicPr>
        <p:blipFill>
          <a:blip r:embed="rId2"/>
          <a:srcRect b="14999"/>
          <a:stretch>
            <a:fillRect/>
          </a:stretch>
        </p:blipFill>
        <p:spPr bwMode="auto">
          <a:xfrm>
            <a:off x="285720" y="1714488"/>
            <a:ext cx="8572500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572528" y="6500834"/>
            <a:ext cx="428628" cy="28575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111</Words>
  <Application>Microsoft Office PowerPoint</Application>
  <PresentationFormat>Экран (4:3)</PresentationFormat>
  <Paragraphs>34</Paragraphs>
  <Slides>17</Slides>
  <Notes>0</Notes>
  <HiddenSlides>16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ЖД вокзал, ул.Вокзальная</vt:lpstr>
      <vt:lpstr>Слайд 5</vt:lpstr>
      <vt:lpstr>Центральная площадь, ул.Садовая</vt:lpstr>
      <vt:lpstr>КДЦ «Родина», ул.Комсомольская</vt:lpstr>
      <vt:lpstr>Библиотека , ул.Комсомольская</vt:lpstr>
      <vt:lpstr>Стадион «Центральный»  ул.Ленина</vt:lpstr>
      <vt:lpstr>Церковь Вознесения Господня, ул.Комсомольская</vt:lpstr>
      <vt:lpstr>Центральный парк культуры и отдыха</vt:lpstr>
      <vt:lpstr>Пешеходный бульвар, ул.Ленина</vt:lpstr>
      <vt:lpstr>Рыночная площадь, ул.Ленина</vt:lpstr>
      <vt:lpstr>Шарохинский фестиваль</vt:lpstr>
      <vt:lpstr>Зона отдыха «Сосновый бор»</vt:lpstr>
      <vt:lpstr>Районный музей, ул.Садовая</vt:lpstr>
      <vt:lpstr>Районный дворец культуры «Юность», ул.Ленина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2020-01-29T13:53:19Z</dcterms:created>
  <dcterms:modified xsi:type="dcterms:W3CDTF">2020-01-29T16:55:18Z</dcterms:modified>
</cp:coreProperties>
</file>