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01" r:id="rId2"/>
    <p:sldId id="279" r:id="rId3"/>
    <p:sldId id="273" r:id="rId4"/>
    <p:sldId id="282" r:id="rId5"/>
    <p:sldId id="284" r:id="rId6"/>
    <p:sldId id="283" r:id="rId7"/>
    <p:sldId id="288" r:id="rId8"/>
    <p:sldId id="286" r:id="rId9"/>
    <p:sldId id="285" r:id="rId10"/>
    <p:sldId id="289" r:id="rId11"/>
    <p:sldId id="293" r:id="rId12"/>
    <p:sldId id="290" r:id="rId13"/>
    <p:sldId id="291" r:id="rId14"/>
    <p:sldId id="294" r:id="rId15"/>
    <p:sldId id="292" r:id="rId16"/>
    <p:sldId id="295" r:id="rId17"/>
    <p:sldId id="274" r:id="rId18"/>
    <p:sldId id="296" r:id="rId19"/>
    <p:sldId id="272" r:id="rId20"/>
    <p:sldId id="297" r:id="rId21"/>
    <p:sldId id="299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4" autoAdjust="0"/>
  </p:normalViewPr>
  <p:slideViewPr>
    <p:cSldViewPr>
      <p:cViewPr varScale="1">
        <p:scale>
          <a:sx n="69" d="100"/>
          <a:sy n="69" d="100"/>
        </p:scale>
        <p:origin x="5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5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63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8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8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3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0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6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8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8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3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976F-2A48-4F3E-BDCA-EFCD1F5720BF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8A18-94B3-48AA-81BF-33FCEF154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32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373"/>
            <a:ext cx="7073984" cy="129302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НЕЙРОПРАКТИКИ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99834"/>
            <a:ext cx="4608512" cy="4769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Панорама  инновационных образовательных практик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Мохова Е.А.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читель иностранного языка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МАОУ «Голышмановская СОШ № 1»</a:t>
            </a:r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https://sun9-10.userapi.com/impg/bewxX9xdrn7gYP9CI0y8uvLHL2_cxWOfZ1mjig/FsnbldouTys.jpg?size=1067x773&amp;quality=95&amp;sign=be40404cb97ccff4d43e621484ab7d30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20" y="1899834"/>
            <a:ext cx="4266767" cy="37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836712"/>
            <a:ext cx="668193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фейслифтинг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9978"/>
            <a:ext cx="5112568" cy="453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грустных смайлов - 7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27232" cy="56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53344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2736"/>
            <a:ext cx="5620414" cy="48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66" y="978098"/>
            <a:ext cx="5286206" cy="52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смайлики, разные настроения, веселые, грустные смай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761893" cy="469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Лучшие идеи (490) доски «Смешные смайлики» | смешные смайлики, смайлики,  смеш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770" y="764704"/>
            <a:ext cx="6746701" cy="5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3288" y="548679"/>
            <a:ext cx="7170712" cy="28083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5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игропрактика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лишнее»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12968" cy="28083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критическое мышление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умение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на логическое обоснование проблемы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осознать четкость представлений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гибкие навыки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1052736"/>
            <a:ext cx="3168351" cy="5210904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Внимательно посмотрите </a:t>
            </a:r>
            <a:r>
              <a:rPr lang="ru-RU" b="1" dirty="0"/>
              <a:t>на картинки </a:t>
            </a:r>
            <a:r>
              <a:rPr lang="ru-RU" b="1" dirty="0" smtClean="0"/>
              <a:t>и скажите, какая картинка кажется </a:t>
            </a:r>
            <a:r>
              <a:rPr lang="ru-RU" b="1" dirty="0"/>
              <a:t>вам </a:t>
            </a:r>
            <a:r>
              <a:rPr lang="ru-RU" b="1" dirty="0" smtClean="0"/>
              <a:t>лишней.</a:t>
            </a:r>
            <a:endParaRPr lang="ru-RU" b="1" dirty="0"/>
          </a:p>
          <a:p>
            <a:endParaRPr lang="ru-RU" b="1" dirty="0"/>
          </a:p>
          <a:p>
            <a:r>
              <a:rPr lang="ru-RU" b="1" dirty="0"/>
              <a:t>После того, как вы выбрали лишнюю, в течение </a:t>
            </a:r>
            <a:r>
              <a:rPr lang="ru-RU" b="1" dirty="0" smtClean="0"/>
              <a:t>минуты обсудите в парах ваш </a:t>
            </a:r>
            <a:r>
              <a:rPr lang="ru-RU" b="1" dirty="0"/>
              <a:t>индивидуальный выбор и договоритесь об ответе на </a:t>
            </a:r>
            <a:r>
              <a:rPr lang="ru-RU" b="1" dirty="0" smtClean="0"/>
              <a:t>вопрос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Объект 4" descr="Изображение выглядит как зарисовка, рисунок, графическая вставка, Штриховая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3721DA8-E5A3-FD48-A84B-34583B4D7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57810" y="116632"/>
            <a:ext cx="569495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Грустный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устный смайл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767C5EC-444A-1D44-87C5-E774BBA1A7AB}"/>
              </a:ext>
            </a:extLst>
          </p:cNvPr>
          <p:cNvSpPr/>
          <p:nvPr/>
        </p:nvSpPr>
        <p:spPr>
          <a:xfrm>
            <a:off x="5532723" y="2141326"/>
            <a:ext cx="5270289" cy="3640220"/>
          </a:xfrm>
          <a:custGeom>
            <a:avLst/>
            <a:gdLst>
              <a:gd name="connsiteX0" fmla="*/ 0 w 5270289"/>
              <a:gd name="connsiteY0" fmla="*/ 0 h 3640220"/>
              <a:gd name="connsiteX1" fmla="*/ 532885 w 5270289"/>
              <a:gd name="connsiteY1" fmla="*/ 0 h 3640220"/>
              <a:gd name="connsiteX2" fmla="*/ 960364 w 5270289"/>
              <a:gd name="connsiteY2" fmla="*/ 0 h 3640220"/>
              <a:gd name="connsiteX3" fmla="*/ 1651357 w 5270289"/>
              <a:gd name="connsiteY3" fmla="*/ 0 h 3640220"/>
              <a:gd name="connsiteX4" fmla="*/ 2184242 w 5270289"/>
              <a:gd name="connsiteY4" fmla="*/ 0 h 3640220"/>
              <a:gd name="connsiteX5" fmla="*/ 2717127 w 5270289"/>
              <a:gd name="connsiteY5" fmla="*/ 0 h 3640220"/>
              <a:gd name="connsiteX6" fmla="*/ 3408120 w 5270289"/>
              <a:gd name="connsiteY6" fmla="*/ 0 h 3640220"/>
              <a:gd name="connsiteX7" fmla="*/ 3888302 w 5270289"/>
              <a:gd name="connsiteY7" fmla="*/ 0 h 3640220"/>
              <a:gd name="connsiteX8" fmla="*/ 4579296 w 5270289"/>
              <a:gd name="connsiteY8" fmla="*/ 0 h 3640220"/>
              <a:gd name="connsiteX9" fmla="*/ 5270289 w 5270289"/>
              <a:gd name="connsiteY9" fmla="*/ 0 h 3640220"/>
              <a:gd name="connsiteX10" fmla="*/ 5270289 w 5270289"/>
              <a:gd name="connsiteY10" fmla="*/ 520031 h 3640220"/>
              <a:gd name="connsiteX11" fmla="*/ 5270289 w 5270289"/>
              <a:gd name="connsiteY11" fmla="*/ 1040063 h 3640220"/>
              <a:gd name="connsiteX12" fmla="*/ 5270289 w 5270289"/>
              <a:gd name="connsiteY12" fmla="*/ 1596496 h 3640220"/>
              <a:gd name="connsiteX13" fmla="*/ 5270289 w 5270289"/>
              <a:gd name="connsiteY13" fmla="*/ 2007321 h 3640220"/>
              <a:gd name="connsiteX14" fmla="*/ 5270289 w 5270289"/>
              <a:gd name="connsiteY14" fmla="*/ 2527353 h 3640220"/>
              <a:gd name="connsiteX15" fmla="*/ 5270289 w 5270289"/>
              <a:gd name="connsiteY15" fmla="*/ 3047384 h 3640220"/>
              <a:gd name="connsiteX16" fmla="*/ 5270289 w 5270289"/>
              <a:gd name="connsiteY16" fmla="*/ 3640220 h 3640220"/>
              <a:gd name="connsiteX17" fmla="*/ 4631998 w 5270289"/>
              <a:gd name="connsiteY17" fmla="*/ 3640220 h 3640220"/>
              <a:gd name="connsiteX18" fmla="*/ 4046411 w 5270289"/>
              <a:gd name="connsiteY18" fmla="*/ 3640220 h 3640220"/>
              <a:gd name="connsiteX19" fmla="*/ 3618932 w 5270289"/>
              <a:gd name="connsiteY19" fmla="*/ 3640220 h 3640220"/>
              <a:gd name="connsiteX20" fmla="*/ 3138750 w 5270289"/>
              <a:gd name="connsiteY20" fmla="*/ 3640220 h 3640220"/>
              <a:gd name="connsiteX21" fmla="*/ 2447756 w 5270289"/>
              <a:gd name="connsiteY21" fmla="*/ 3640220 h 3640220"/>
              <a:gd name="connsiteX22" fmla="*/ 1862169 w 5270289"/>
              <a:gd name="connsiteY22" fmla="*/ 3640220 h 3640220"/>
              <a:gd name="connsiteX23" fmla="*/ 1381987 w 5270289"/>
              <a:gd name="connsiteY23" fmla="*/ 3640220 h 3640220"/>
              <a:gd name="connsiteX24" fmla="*/ 796399 w 5270289"/>
              <a:gd name="connsiteY24" fmla="*/ 3640220 h 3640220"/>
              <a:gd name="connsiteX25" fmla="*/ 0 w 5270289"/>
              <a:gd name="connsiteY25" fmla="*/ 3640220 h 3640220"/>
              <a:gd name="connsiteX26" fmla="*/ 0 w 5270289"/>
              <a:gd name="connsiteY26" fmla="*/ 3229395 h 3640220"/>
              <a:gd name="connsiteX27" fmla="*/ 0 w 5270289"/>
              <a:gd name="connsiteY27" fmla="*/ 2672962 h 3640220"/>
              <a:gd name="connsiteX28" fmla="*/ 0 w 5270289"/>
              <a:gd name="connsiteY28" fmla="*/ 2225735 h 3640220"/>
              <a:gd name="connsiteX29" fmla="*/ 0 w 5270289"/>
              <a:gd name="connsiteY29" fmla="*/ 1632899 h 3640220"/>
              <a:gd name="connsiteX30" fmla="*/ 0 w 5270289"/>
              <a:gd name="connsiteY30" fmla="*/ 1149269 h 3640220"/>
              <a:gd name="connsiteX31" fmla="*/ 0 w 5270289"/>
              <a:gd name="connsiteY31" fmla="*/ 738445 h 3640220"/>
              <a:gd name="connsiteX32" fmla="*/ 0 w 5270289"/>
              <a:gd name="connsiteY32" fmla="*/ 0 h 36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70289" h="3640220" extrusionOk="0">
                <a:moveTo>
                  <a:pt x="0" y="0"/>
                </a:moveTo>
                <a:cubicBezTo>
                  <a:pt x="257056" y="-14580"/>
                  <a:pt x="283875" y="61182"/>
                  <a:pt x="532885" y="0"/>
                </a:cubicBezTo>
                <a:cubicBezTo>
                  <a:pt x="781895" y="-61182"/>
                  <a:pt x="750700" y="11510"/>
                  <a:pt x="960364" y="0"/>
                </a:cubicBezTo>
                <a:cubicBezTo>
                  <a:pt x="1170028" y="-11510"/>
                  <a:pt x="1326183" y="1253"/>
                  <a:pt x="1651357" y="0"/>
                </a:cubicBezTo>
                <a:cubicBezTo>
                  <a:pt x="1976531" y="-1253"/>
                  <a:pt x="1999631" y="10798"/>
                  <a:pt x="2184242" y="0"/>
                </a:cubicBezTo>
                <a:cubicBezTo>
                  <a:pt x="2368854" y="-10798"/>
                  <a:pt x="2601003" y="30680"/>
                  <a:pt x="2717127" y="0"/>
                </a:cubicBezTo>
                <a:cubicBezTo>
                  <a:pt x="2833252" y="-30680"/>
                  <a:pt x="3131980" y="11328"/>
                  <a:pt x="3408120" y="0"/>
                </a:cubicBezTo>
                <a:cubicBezTo>
                  <a:pt x="3684260" y="-11328"/>
                  <a:pt x="3669193" y="35184"/>
                  <a:pt x="3888302" y="0"/>
                </a:cubicBezTo>
                <a:cubicBezTo>
                  <a:pt x="4107411" y="-35184"/>
                  <a:pt x="4414706" y="47474"/>
                  <a:pt x="4579296" y="0"/>
                </a:cubicBezTo>
                <a:cubicBezTo>
                  <a:pt x="4743886" y="-47474"/>
                  <a:pt x="4951518" y="13873"/>
                  <a:pt x="5270289" y="0"/>
                </a:cubicBezTo>
                <a:cubicBezTo>
                  <a:pt x="5280179" y="154816"/>
                  <a:pt x="5252390" y="408915"/>
                  <a:pt x="5270289" y="520031"/>
                </a:cubicBezTo>
                <a:cubicBezTo>
                  <a:pt x="5288188" y="631147"/>
                  <a:pt x="5243649" y="844835"/>
                  <a:pt x="5270289" y="1040063"/>
                </a:cubicBezTo>
                <a:cubicBezTo>
                  <a:pt x="5296929" y="1235291"/>
                  <a:pt x="5232413" y="1424423"/>
                  <a:pt x="5270289" y="1596496"/>
                </a:cubicBezTo>
                <a:cubicBezTo>
                  <a:pt x="5308165" y="1768569"/>
                  <a:pt x="5256646" y="1911367"/>
                  <a:pt x="5270289" y="2007321"/>
                </a:cubicBezTo>
                <a:cubicBezTo>
                  <a:pt x="5283932" y="2103275"/>
                  <a:pt x="5221817" y="2272315"/>
                  <a:pt x="5270289" y="2527353"/>
                </a:cubicBezTo>
                <a:cubicBezTo>
                  <a:pt x="5318761" y="2782391"/>
                  <a:pt x="5228091" y="2837215"/>
                  <a:pt x="5270289" y="3047384"/>
                </a:cubicBezTo>
                <a:cubicBezTo>
                  <a:pt x="5312487" y="3257553"/>
                  <a:pt x="5266739" y="3356527"/>
                  <a:pt x="5270289" y="3640220"/>
                </a:cubicBezTo>
                <a:cubicBezTo>
                  <a:pt x="4959850" y="3695873"/>
                  <a:pt x="4837208" y="3601446"/>
                  <a:pt x="4631998" y="3640220"/>
                </a:cubicBezTo>
                <a:cubicBezTo>
                  <a:pt x="4426788" y="3678994"/>
                  <a:pt x="4282316" y="3575935"/>
                  <a:pt x="4046411" y="3640220"/>
                </a:cubicBezTo>
                <a:cubicBezTo>
                  <a:pt x="3810506" y="3704505"/>
                  <a:pt x="3774782" y="3632556"/>
                  <a:pt x="3618932" y="3640220"/>
                </a:cubicBezTo>
                <a:cubicBezTo>
                  <a:pt x="3463082" y="3647884"/>
                  <a:pt x="3333304" y="3623829"/>
                  <a:pt x="3138750" y="3640220"/>
                </a:cubicBezTo>
                <a:cubicBezTo>
                  <a:pt x="2944196" y="3656611"/>
                  <a:pt x="2672657" y="3598030"/>
                  <a:pt x="2447756" y="3640220"/>
                </a:cubicBezTo>
                <a:cubicBezTo>
                  <a:pt x="2222855" y="3682410"/>
                  <a:pt x="1983404" y="3587279"/>
                  <a:pt x="1862169" y="3640220"/>
                </a:cubicBezTo>
                <a:cubicBezTo>
                  <a:pt x="1740934" y="3693161"/>
                  <a:pt x="1493216" y="3596693"/>
                  <a:pt x="1381987" y="3640220"/>
                </a:cubicBezTo>
                <a:cubicBezTo>
                  <a:pt x="1270758" y="3683747"/>
                  <a:pt x="1085771" y="3625642"/>
                  <a:pt x="796399" y="3640220"/>
                </a:cubicBezTo>
                <a:cubicBezTo>
                  <a:pt x="507027" y="3654798"/>
                  <a:pt x="359904" y="3550928"/>
                  <a:pt x="0" y="3640220"/>
                </a:cubicBezTo>
                <a:cubicBezTo>
                  <a:pt x="-28098" y="3437954"/>
                  <a:pt x="8951" y="3318729"/>
                  <a:pt x="0" y="3229395"/>
                </a:cubicBezTo>
                <a:cubicBezTo>
                  <a:pt x="-8951" y="3140062"/>
                  <a:pt x="11027" y="2852078"/>
                  <a:pt x="0" y="2672962"/>
                </a:cubicBezTo>
                <a:cubicBezTo>
                  <a:pt x="-11027" y="2493846"/>
                  <a:pt x="40557" y="2411954"/>
                  <a:pt x="0" y="2225735"/>
                </a:cubicBezTo>
                <a:cubicBezTo>
                  <a:pt x="-40557" y="2039516"/>
                  <a:pt x="4493" y="1848674"/>
                  <a:pt x="0" y="1632899"/>
                </a:cubicBezTo>
                <a:cubicBezTo>
                  <a:pt x="-4493" y="1417124"/>
                  <a:pt x="50212" y="1276122"/>
                  <a:pt x="0" y="1149269"/>
                </a:cubicBezTo>
                <a:cubicBezTo>
                  <a:pt x="-50212" y="1022416"/>
                  <a:pt x="40683" y="915758"/>
                  <a:pt x="0" y="738445"/>
                </a:cubicBezTo>
                <a:cubicBezTo>
                  <a:pt x="-40683" y="561132"/>
                  <a:pt x="78014" y="16172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20000"/>
                <a:lumOff val="8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27" y="1052736"/>
            <a:ext cx="800778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964488" cy="250375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2893144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Гимнастика для мозга!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Все ограничения в нашей голове…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77972"/>
              </p:ext>
            </p:extLst>
          </p:nvPr>
        </p:nvGraphicFramePr>
        <p:xfrm>
          <a:off x="827584" y="1052736"/>
          <a:ext cx="7056784" cy="3960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28392"/>
                <a:gridCol w="3528392"/>
              </a:tblGrid>
              <a:tr h="198022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Образование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Подготовка </a:t>
                      </a:r>
                      <a:endParaRPr lang="ru-RU" sz="3600" b="1" dirty="0"/>
                    </a:p>
                  </a:txBody>
                  <a:tcPr/>
                </a:tc>
              </a:tr>
              <a:tr h="198022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Воспитание 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Обучение 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361" y="2276872"/>
            <a:ext cx="3185552" cy="3986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Телесный трек 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Массажный мяч с шипами 7SPORTS 10х10 см Синий 000245384 – фото, отзывы,  характеристики в интернет-магазине ROZETKA от продавца: welt | Купить в  Украине: Киеве, Харькове, Днепре, Одессе, Запорожье, Льво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00702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5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68760"/>
            <a:ext cx="79679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54200"/>
            <a:ext cx="6768752" cy="4748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63888" y="54868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Снимаем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стресс и напряжение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644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6" y="1196752"/>
            <a:ext cx="8421859" cy="53285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Стимулируем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мыслительной деятельности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699644"/>
            <a:ext cx="5328592" cy="51583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508" y="980728"/>
            <a:ext cx="8820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Развиваем способность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быстро воспроизводить информацию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44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771663"/>
            <a:ext cx="6096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7" y="908720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Улучшаем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мелкую и крупную моторику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648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1880" y="764373"/>
            <a:ext cx="5525943" cy="5525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9" y="2713399"/>
            <a:ext cx="3586401" cy="35864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105273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Легко выполняем асимметричные движения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50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81403"/>
            <a:ext cx="4967225" cy="56263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59832" y="479778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Повышаем 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работоспособность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04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5832648" cy="58326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100773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Снижаем  утомляемость (с любовью)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2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433</TotalTime>
  <Words>124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Times New Roman</vt:lpstr>
      <vt:lpstr>След самолета</vt:lpstr>
      <vt:lpstr>НЕЙРОПРАКТИКИ</vt:lpstr>
      <vt:lpstr>Нейрогимнастика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фейслифтинг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Дидактическая игропрактика  «Найди лишнее»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«Найди лишнее»</dc:title>
  <dc:creator>SamLab.ws</dc:creator>
  <cp:lastModifiedBy>Мохова</cp:lastModifiedBy>
  <cp:revision>53</cp:revision>
  <dcterms:created xsi:type="dcterms:W3CDTF">2020-03-28T07:53:39Z</dcterms:created>
  <dcterms:modified xsi:type="dcterms:W3CDTF">2024-05-29T12:33:48Z</dcterms:modified>
</cp:coreProperties>
</file>