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77" r:id="rId17"/>
    <p:sldId id="257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603C-5932-47C9-8AE7-6D622C5299B9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54FE-6D7E-48A9-8BED-4B4F3C71E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еминар 14\1.jpg"/>
          <p:cNvPicPr>
            <a:picLocks noChangeAspect="1" noChangeArrowheads="1"/>
          </p:cNvPicPr>
          <p:nvPr/>
        </p:nvPicPr>
        <p:blipFill>
          <a:blip r:embed="rId2" cstate="print"/>
          <a:srcRect l="21955" t="34707" r="21116" b="13753"/>
          <a:stretch>
            <a:fillRect/>
          </a:stretch>
        </p:blipFill>
        <p:spPr bwMode="auto">
          <a:xfrm>
            <a:off x="683568" y="421232"/>
            <a:ext cx="7920880" cy="588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еминар 14\10.jpg"/>
          <p:cNvPicPr>
            <a:picLocks noChangeAspect="1" noChangeArrowheads="1"/>
          </p:cNvPicPr>
          <p:nvPr/>
        </p:nvPicPr>
        <p:blipFill>
          <a:blip r:embed="rId2" cstate="print"/>
          <a:srcRect l="17119" t="7246" r="16033" b="4348"/>
          <a:stretch>
            <a:fillRect/>
          </a:stretch>
        </p:blipFill>
        <p:spPr bwMode="auto">
          <a:xfrm>
            <a:off x="179512" y="116632"/>
            <a:ext cx="8812127" cy="655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еминар 14\11.jpg"/>
          <p:cNvPicPr>
            <a:picLocks noChangeAspect="1" noChangeArrowheads="1"/>
          </p:cNvPicPr>
          <p:nvPr/>
        </p:nvPicPr>
        <p:blipFill>
          <a:blip r:embed="rId2" cstate="print"/>
          <a:srcRect l="17250" t="7866" r="16378" b="4031"/>
          <a:stretch>
            <a:fillRect/>
          </a:stretch>
        </p:blipFill>
        <p:spPr bwMode="auto">
          <a:xfrm>
            <a:off x="-1" y="0"/>
            <a:ext cx="893217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еминар 14\12.jpg"/>
          <p:cNvPicPr>
            <a:picLocks noChangeAspect="1" noChangeArrowheads="1"/>
          </p:cNvPicPr>
          <p:nvPr/>
        </p:nvPicPr>
        <p:blipFill>
          <a:blip r:embed="rId2" cstate="print"/>
          <a:srcRect l="17230" t="8615" r="16136" b="5233"/>
          <a:stretch>
            <a:fillRect/>
          </a:stretch>
        </p:blipFill>
        <p:spPr bwMode="auto">
          <a:xfrm>
            <a:off x="-1" y="0"/>
            <a:ext cx="907135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семинар 14\13.jpg"/>
          <p:cNvPicPr>
            <a:picLocks noChangeAspect="1" noChangeArrowheads="1"/>
          </p:cNvPicPr>
          <p:nvPr/>
        </p:nvPicPr>
        <p:blipFill>
          <a:blip r:embed="rId2" cstate="print"/>
          <a:srcRect l="17565" t="7806" r="16568" b="3720"/>
          <a:stretch>
            <a:fillRect/>
          </a:stretch>
        </p:blipFill>
        <p:spPr bwMode="auto">
          <a:xfrm>
            <a:off x="179512" y="0"/>
            <a:ext cx="8892480" cy="671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семинар 14\14.jpg"/>
          <p:cNvPicPr>
            <a:picLocks noChangeAspect="1" noChangeArrowheads="1"/>
          </p:cNvPicPr>
          <p:nvPr/>
        </p:nvPicPr>
        <p:blipFill>
          <a:blip r:embed="rId2" cstate="print"/>
          <a:srcRect l="16953" t="9042" r="15234" b="3555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семинар 14\15.jpg"/>
          <p:cNvPicPr>
            <a:picLocks noChangeAspect="1" noChangeArrowheads="1"/>
          </p:cNvPicPr>
          <p:nvPr/>
        </p:nvPicPr>
        <p:blipFill>
          <a:blip r:embed="rId2" cstate="print"/>
          <a:srcRect l="17006" t="6977" r="16279" b="4651"/>
          <a:stretch>
            <a:fillRect/>
          </a:stretch>
        </p:blipFill>
        <p:spPr bwMode="auto">
          <a:xfrm>
            <a:off x="0" y="-1"/>
            <a:ext cx="9036496" cy="673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семинар 14\16.jpg"/>
          <p:cNvPicPr>
            <a:picLocks noChangeAspect="1" noChangeArrowheads="1"/>
          </p:cNvPicPr>
          <p:nvPr/>
        </p:nvPicPr>
        <p:blipFill>
          <a:blip r:embed="rId2" cstate="print"/>
          <a:srcRect l="17565" t="7806" r="16568" b="3720"/>
          <a:stretch>
            <a:fillRect/>
          </a:stretch>
        </p:blipFill>
        <p:spPr bwMode="auto">
          <a:xfrm>
            <a:off x="179512" y="188640"/>
            <a:ext cx="8672728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семинар 14\17.jpg"/>
          <p:cNvPicPr>
            <a:picLocks noChangeAspect="1" noChangeArrowheads="1"/>
          </p:cNvPicPr>
          <p:nvPr/>
        </p:nvPicPr>
        <p:blipFill>
          <a:blip r:embed="rId2" cstate="print"/>
          <a:srcRect l="16671" t="6586" r="16645" b="4502"/>
          <a:stretch>
            <a:fillRect/>
          </a:stretch>
        </p:blipFill>
        <p:spPr bwMode="auto">
          <a:xfrm>
            <a:off x="-1" y="0"/>
            <a:ext cx="898849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семинар 14\18.jpg"/>
          <p:cNvPicPr>
            <a:picLocks noChangeAspect="1" noChangeArrowheads="1"/>
          </p:cNvPicPr>
          <p:nvPr/>
        </p:nvPicPr>
        <p:blipFill>
          <a:blip r:embed="rId2" cstate="print"/>
          <a:srcRect l="16826" t="7536" r="15868" b="4276"/>
          <a:stretch>
            <a:fillRect/>
          </a:stretch>
        </p:blipFill>
        <p:spPr bwMode="auto">
          <a:xfrm>
            <a:off x="155509" y="0"/>
            <a:ext cx="8988491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еминар 14\19.jpg"/>
          <p:cNvPicPr>
            <a:picLocks noChangeAspect="1" noChangeArrowheads="1"/>
          </p:cNvPicPr>
          <p:nvPr/>
        </p:nvPicPr>
        <p:blipFill>
          <a:blip r:embed="rId2" cstate="print"/>
          <a:srcRect l="17334" t="6604" r="15804" b="3147"/>
          <a:stretch>
            <a:fillRect/>
          </a:stretch>
        </p:blipFill>
        <p:spPr bwMode="auto">
          <a:xfrm>
            <a:off x="111512" y="0"/>
            <a:ext cx="9032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еминар 14\2.jpg"/>
          <p:cNvPicPr>
            <a:picLocks noChangeAspect="1" noChangeArrowheads="1"/>
          </p:cNvPicPr>
          <p:nvPr/>
        </p:nvPicPr>
        <p:blipFill>
          <a:blip r:embed="rId2" cstate="print"/>
          <a:srcRect l="17834" t="9626" r="16184" b="6876"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семинар 14\20.jpg"/>
          <p:cNvPicPr>
            <a:picLocks noChangeAspect="1" noChangeArrowheads="1"/>
          </p:cNvPicPr>
          <p:nvPr/>
        </p:nvPicPr>
        <p:blipFill>
          <a:blip r:embed="rId2" cstate="print"/>
          <a:srcRect l="17202" t="6796" r="15901" b="4858"/>
          <a:stretch>
            <a:fillRect/>
          </a:stretch>
        </p:blipFill>
        <p:spPr bwMode="auto">
          <a:xfrm>
            <a:off x="179512" y="0"/>
            <a:ext cx="8820472" cy="655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семинар 14\21.jpg"/>
          <p:cNvPicPr>
            <a:picLocks noChangeAspect="1" noChangeArrowheads="1"/>
          </p:cNvPicPr>
          <p:nvPr/>
        </p:nvPicPr>
        <p:blipFill>
          <a:blip r:embed="rId2" cstate="print"/>
          <a:srcRect l="17897" t="7868" r="15883" b="4548"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семинар 14\22.jpg"/>
          <p:cNvPicPr>
            <a:picLocks noChangeAspect="1" noChangeArrowheads="1"/>
          </p:cNvPicPr>
          <p:nvPr/>
        </p:nvPicPr>
        <p:blipFill>
          <a:blip r:embed="rId2" cstate="print"/>
          <a:srcRect l="17897" t="6363" r="15883" b="4548"/>
          <a:stretch>
            <a:fillRect/>
          </a:stretch>
        </p:blipFill>
        <p:spPr bwMode="auto">
          <a:xfrm>
            <a:off x="107504" y="0"/>
            <a:ext cx="890823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семинар 14\23.jpg"/>
          <p:cNvPicPr>
            <a:picLocks noChangeAspect="1" noChangeArrowheads="1"/>
          </p:cNvPicPr>
          <p:nvPr/>
        </p:nvPicPr>
        <p:blipFill>
          <a:blip r:embed="rId2" cstate="print"/>
          <a:srcRect l="17077" t="7407" r="16256" b="3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семинар 14\24.jpg"/>
          <p:cNvPicPr>
            <a:picLocks noChangeAspect="1" noChangeArrowheads="1"/>
          </p:cNvPicPr>
          <p:nvPr/>
        </p:nvPicPr>
        <p:blipFill>
          <a:blip r:embed="rId2" cstate="print"/>
          <a:srcRect l="16981" t="6709" r="16038" b="4402"/>
          <a:stretch>
            <a:fillRect/>
          </a:stretch>
        </p:blipFill>
        <p:spPr bwMode="auto">
          <a:xfrm>
            <a:off x="0" y="0"/>
            <a:ext cx="91871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семинар 14\25.jpg"/>
          <p:cNvPicPr>
            <a:picLocks noChangeAspect="1" noChangeArrowheads="1"/>
          </p:cNvPicPr>
          <p:nvPr/>
        </p:nvPicPr>
        <p:blipFill>
          <a:blip r:embed="rId2" cstate="print"/>
          <a:srcRect l="17172" t="7183" r="16162" b="4826"/>
          <a:stretch>
            <a:fillRect/>
          </a:stretch>
        </p:blipFill>
        <p:spPr bwMode="auto">
          <a:xfrm>
            <a:off x="0" y="0"/>
            <a:ext cx="898322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семинар 14\26.jpg"/>
          <p:cNvPicPr>
            <a:picLocks noChangeAspect="1" noChangeArrowheads="1"/>
          </p:cNvPicPr>
          <p:nvPr/>
        </p:nvPicPr>
        <p:blipFill>
          <a:blip r:embed="rId2" cstate="print"/>
          <a:srcRect l="17476" t="6904" r="16505" b="50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еминар 14\3.jpg"/>
          <p:cNvPicPr>
            <a:picLocks noChangeAspect="1" noChangeArrowheads="1"/>
          </p:cNvPicPr>
          <p:nvPr/>
        </p:nvPicPr>
        <p:blipFill>
          <a:blip r:embed="rId2" cstate="print"/>
          <a:srcRect l="17366" t="8024" r="16235" b="3111"/>
          <a:stretch>
            <a:fillRect/>
          </a:stretch>
        </p:blipFill>
        <p:spPr bwMode="auto">
          <a:xfrm>
            <a:off x="467544" y="116632"/>
            <a:ext cx="8496944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еминар 14\4.jpg"/>
          <p:cNvPicPr>
            <a:picLocks noChangeAspect="1" noChangeArrowheads="1"/>
          </p:cNvPicPr>
          <p:nvPr/>
        </p:nvPicPr>
        <p:blipFill>
          <a:blip r:embed="rId2" cstate="print"/>
          <a:srcRect l="16250" t="6667" r="15000" b="4444"/>
          <a:stretch>
            <a:fillRect/>
          </a:stretch>
        </p:blipFill>
        <p:spPr bwMode="auto">
          <a:xfrm>
            <a:off x="179512" y="260648"/>
            <a:ext cx="8873337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минар 14\5.jpg"/>
          <p:cNvPicPr>
            <a:picLocks noChangeAspect="1" noChangeArrowheads="1"/>
          </p:cNvPicPr>
          <p:nvPr/>
        </p:nvPicPr>
        <p:blipFill>
          <a:blip r:embed="rId2" cstate="print"/>
          <a:srcRect l="17742" t="8602" r="16129" b="2509"/>
          <a:stretch>
            <a:fillRect/>
          </a:stretch>
        </p:blipFill>
        <p:spPr bwMode="auto">
          <a:xfrm>
            <a:off x="323528" y="116632"/>
            <a:ext cx="857127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минар 14\6.jpg"/>
          <p:cNvPicPr>
            <a:picLocks noChangeAspect="1" noChangeArrowheads="1"/>
          </p:cNvPicPr>
          <p:nvPr/>
        </p:nvPicPr>
        <p:blipFill>
          <a:blip r:embed="rId2" cstate="print"/>
          <a:srcRect l="17221" t="7470" r="16392" b="4388"/>
          <a:stretch>
            <a:fillRect/>
          </a:stretch>
        </p:blipFill>
        <p:spPr bwMode="auto">
          <a:xfrm>
            <a:off x="179512" y="0"/>
            <a:ext cx="8856984" cy="66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еминар 14\7.jpg"/>
          <p:cNvPicPr>
            <a:picLocks noChangeAspect="1" noChangeArrowheads="1"/>
          </p:cNvPicPr>
          <p:nvPr/>
        </p:nvPicPr>
        <p:blipFill>
          <a:blip r:embed="rId2" cstate="print"/>
          <a:srcRect l="17631" t="7463" r="16045" b="2985"/>
          <a:stretch>
            <a:fillRect/>
          </a:stretch>
        </p:blipFill>
        <p:spPr bwMode="auto">
          <a:xfrm>
            <a:off x="251520" y="0"/>
            <a:ext cx="8892480" cy="675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минар 14\8.jpg"/>
          <p:cNvPicPr>
            <a:picLocks noChangeAspect="1" noChangeArrowheads="1"/>
          </p:cNvPicPr>
          <p:nvPr/>
        </p:nvPicPr>
        <p:blipFill>
          <a:blip r:embed="rId2" cstate="print"/>
          <a:srcRect l="17325" t="7328" r="16132" b="4733"/>
          <a:stretch>
            <a:fillRect/>
          </a:stretch>
        </p:blipFill>
        <p:spPr bwMode="auto">
          <a:xfrm>
            <a:off x="107504" y="0"/>
            <a:ext cx="8911847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минар 14\9.jpg"/>
          <p:cNvPicPr>
            <a:picLocks noChangeAspect="1" noChangeArrowheads="1"/>
          </p:cNvPicPr>
          <p:nvPr/>
        </p:nvPicPr>
        <p:blipFill>
          <a:blip r:embed="rId2" cstate="print"/>
          <a:srcRect l="17631" t="8955" r="16884" b="4478"/>
          <a:stretch>
            <a:fillRect/>
          </a:stretch>
        </p:blipFill>
        <p:spPr bwMode="auto">
          <a:xfrm>
            <a:off x="179512" y="188640"/>
            <a:ext cx="896914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Георгиевна</cp:lastModifiedBy>
  <cp:revision>9</cp:revision>
  <dcterms:created xsi:type="dcterms:W3CDTF">2021-09-27T16:34:13Z</dcterms:created>
  <dcterms:modified xsi:type="dcterms:W3CDTF">2021-10-07T08:18:35Z</dcterms:modified>
</cp:coreProperties>
</file>