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80" r:id="rId3"/>
    <p:sldId id="281" r:id="rId4"/>
    <p:sldId id="267" r:id="rId5"/>
    <p:sldId id="278" r:id="rId6"/>
    <p:sldId id="279" r:id="rId7"/>
    <p:sldId id="276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56" d="100"/>
          <a:sy n="56" d="100"/>
        </p:scale>
        <p:origin x="132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2852936"/>
            <a:ext cx="5832360" cy="1152128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4" y="63884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475656" y="1556792"/>
            <a:ext cx="626469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2060848"/>
            <a:ext cx="3528392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2071389"/>
            <a:ext cx="3528392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3884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556792"/>
            <a:ext cx="734481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6804248" cy="1150897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7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88840"/>
            <a:ext cx="800344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</a:rPr>
              <a:t>Пазлы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 на уроках в начальной школе</a:t>
            </a:r>
          </a:p>
          <a:p>
            <a:pPr algn="ctr"/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Подготовила : Ярыгина Т.А., </a:t>
            </a:r>
          </a:p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учитель начальных классов.</a:t>
            </a:r>
          </a:p>
          <a:p>
            <a:pPr algn="ctr"/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54.userapi.com/impg/PuuwBYEswIBaS1XVEeAVmx0LIBxsfSF50YfdXw/TlWx1yjnAok.jpg?size=1620x2160&amp;quality=95&amp;sign=47853a6f5140d363b774b8d07233e01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480720" cy="6264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un9-63.userapi.com/impg/kLEyiiVK-YZFEkYMT4hig0bitpDFYHXo5zrK4Q/CWIICB05K3U.jpg?size=2560x1920&amp;quality=95&amp;sign=5c9b3b905185dfb571e65e4d0608e51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764704"/>
            <a:ext cx="7296809" cy="5472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3-1.userapi.com/impg/z26zJ70SNnUFZ4-1eZTRduMwZReLkhKYAGpDHw/ZcuzV0maYXM.jpg?size=2560x1920&amp;quality=95&amp;sign=1dd04ad50881499af95167812ac8a11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7128792" cy="5346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un9-41.userapi.com/impg/iUL9B4bVJwX3SS3ZGLqwxAuwwSgVZMv2xoP7Xw/zwin7vcNnvs.jpg?size=2560x1920&amp;quality=95&amp;sign=e04cea6e1f9ac5eb113341a0c1c29b4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836712"/>
            <a:ext cx="7248805" cy="54366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46.userapi.com/impg/uRdEUEaHAdHAqah9irVTB0Lj3Ugbn6AFfCKS_g/wPUsLN89GhI.jpg?size=1860x1919&amp;quality=95&amp;sign=783e12a5b8707355f9e642733d7cdad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888" cy="36769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2" name="Picture 2" descr="https://sun9-15.userapi.com/impg/HHG5YniExhCQgTc7eeR9EVm6DK6lu8tpkSQapw/vEnkw48NWNc.jpg?size=1620x2160&amp;quality=95&amp;sign=827c51e0dd0042dd75f59ebff90194d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3132348" cy="3770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s://sun9-10.userapi.com/impg/qB5EbRX95O0ZqglpHDRM8UgK9ri8ABOwfrWvHg/Ck6hAF6ci-E.jpg?size=1620x2160&amp;quality=95&amp;sign=f497451eb37fb9b22ba3c8ff2c4d59a2&amp;type=album"/>
          <p:cNvPicPr>
            <a:picLocks noChangeAspect="1" noChangeArrowheads="1"/>
          </p:cNvPicPr>
          <p:nvPr/>
        </p:nvPicPr>
        <p:blipFill>
          <a:blip r:embed="rId4" cstate="print"/>
          <a:srcRect l="20725" b="20725"/>
          <a:stretch>
            <a:fillRect/>
          </a:stretch>
        </p:blipFill>
        <p:spPr bwMode="auto">
          <a:xfrm rot="16200000">
            <a:off x="2495770" y="1472782"/>
            <a:ext cx="4392488" cy="5856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qrcoder.ru/code/?https%3A%2F%2Fvk.com%2Fclub223182217&amp;4&amp;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968552" cy="49685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c24273a5d7875e27dacc3a31ec4e38fe8a84a1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16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ромбы</dc:title>
  <dc:creator>obstinate</dc:creator>
  <dc:description>Шаблон презентации с сайта https://presentation-creation.ru/</dc:description>
  <cp:lastModifiedBy>Пономарева ЛД</cp:lastModifiedBy>
  <cp:revision>1304</cp:revision>
  <dcterms:created xsi:type="dcterms:W3CDTF">2018-02-25T09:09:03Z</dcterms:created>
  <dcterms:modified xsi:type="dcterms:W3CDTF">2023-12-28T03:17:15Z</dcterms:modified>
</cp:coreProperties>
</file>