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27" autoAdjust="0"/>
  </p:normalViewPr>
  <p:slideViewPr>
    <p:cSldViewPr snapToGrid="0">
      <p:cViewPr varScale="1">
        <p:scale>
          <a:sx n="96" d="100"/>
          <a:sy n="96" d="100"/>
        </p:scale>
        <p:origin x="11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2B190-A566-41F3-BDC9-5907AAB8E6CC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7CDFA-276A-4EDA-B7E0-993C22A38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13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Утвержденной на федеральном уровне структуры плана нет, в журнале Справочник старшего воспитателя №5 (май 2023г.) предложена примерная структура плана летней оздоровительной работы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7CDFA-276A-4EDA-B7E0-993C22A385E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Подготовка к летнему периоду затрагивает все стороны жизни детского сада и</a:t>
            </a:r>
            <a:r>
              <a:rPr lang="ru-RU" baseline="0" dirty="0" smtClean="0"/>
              <a:t> всех членов коллектива..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7CDFA-276A-4EDA-B7E0-993C22A385E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4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7CDFA-276A-4EDA-B7E0-993C22A385E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46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Включает разные формы работы с педагогами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7CDFA-276A-4EDA-B7E0-993C22A385E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59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Предусматривает необходимые мероприятия, которые позволяют сохранять и укреплять физическое здоровье воспитанников, удовлетворять их потребность в движении, развивать двигательную активность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7CDFA-276A-4EDA-B7E0-993C22A385E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62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Включает планы развлечений и досуговой деятельности</a:t>
            </a:r>
            <a:r>
              <a:rPr lang="ru-RU" baseline="0" dirty="0" smtClean="0"/>
              <a:t> (</a:t>
            </a:r>
            <a:r>
              <a:rPr lang="ru-RU" baseline="0" dirty="0" err="1" smtClean="0"/>
              <a:t>муз.рук</a:t>
            </a:r>
            <a:r>
              <a:rPr lang="ru-RU" baseline="0" dirty="0" smtClean="0"/>
              <a:t>-ль, инструктор по ФК), планы воспитателей, которые конкретизируются через темы образовательных проектов)раздел предусматривает  все виды деятельности: игровую, коммуникативную, познавательно-исследовательскую, восприятие </a:t>
            </a:r>
            <a:r>
              <a:rPr lang="ru-RU" baseline="0" dirty="0" err="1" smtClean="0"/>
              <a:t>худ.литературы</a:t>
            </a:r>
            <a:r>
              <a:rPr lang="ru-RU" baseline="0" dirty="0" smtClean="0"/>
              <a:t> и фольклора, </a:t>
            </a:r>
            <a:r>
              <a:rPr lang="ru-RU" baseline="0" dirty="0" err="1" smtClean="0"/>
              <a:t>самообсуживание</a:t>
            </a:r>
            <a:r>
              <a:rPr lang="ru-RU" baseline="0" dirty="0" smtClean="0"/>
              <a:t> и элементарный бытовой труд, конструирование, изобразительную, музыкальную и двигательную.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7CDFA-276A-4EDA-B7E0-993C22A385E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66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Раздел «Содержание психолого-педагогического сопровождения» содержит три основных направления: деятельности:  с детьми,  педагогами, родителями.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7CDFA-276A-4EDA-B7E0-993C22A385E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3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06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9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21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6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35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64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3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9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0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9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1EBA-EB22-457E-A545-87F07EBA52A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54999-899E-4692-90E7-D304613FF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8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5920" y="18386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+mn-lt"/>
              </a:rPr>
              <a:t>ПЛАН</a:t>
            </a:r>
            <a:br>
              <a:rPr lang="ru-RU" dirty="0" smtClean="0">
                <a:solidFill>
                  <a:srgbClr val="002060"/>
                </a:solidFill>
                <a:latin typeface="+mn-lt"/>
              </a:rPr>
            </a:br>
            <a:r>
              <a:rPr lang="ru-RU" dirty="0" smtClean="0">
                <a:solidFill>
                  <a:srgbClr val="002060"/>
                </a:solidFill>
                <a:latin typeface="+mn-lt"/>
              </a:rPr>
              <a:t>летней оздоровительной работы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9400" y="4929809"/>
            <a:ext cx="4095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Пономарева Л.Д., ведущий специалист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МКУ «Центр развития образования»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2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62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Примерная структура плана летней оздоровительной работы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Административно-хозяйственная работа </a:t>
            </a:r>
            <a:r>
              <a:rPr lang="ru-RU" dirty="0" smtClean="0">
                <a:solidFill>
                  <a:srgbClr val="002060"/>
                </a:solidFill>
              </a:rPr>
              <a:t>(изучение нормативной базы, издание приказов, инструктажи)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Организационно-методическая деятельность</a:t>
            </a:r>
            <a:r>
              <a:rPr lang="ru-RU" dirty="0" smtClean="0">
                <a:solidFill>
                  <a:srgbClr val="002060"/>
                </a:solidFill>
              </a:rPr>
              <a:t>: методическое сопровождение, консультации специалистов; повышение квалификации педагогов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Физкультурно-оздоровительная работа</a:t>
            </a:r>
            <a:r>
              <a:rPr lang="ru-RU" dirty="0" smtClean="0">
                <a:solidFill>
                  <a:srgbClr val="002060"/>
                </a:solidFill>
              </a:rPr>
              <a:t>: оздоровительные и закаливающие мероприятия; физкультурные праздники и развлечения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Воспитательно</a:t>
            </a:r>
            <a:r>
              <a:rPr lang="ru-RU" b="1" dirty="0" smtClean="0">
                <a:solidFill>
                  <a:srgbClr val="002060"/>
                </a:solidFill>
              </a:rPr>
              <a:t>-образовательная деятельность в возрастных группах: </a:t>
            </a:r>
            <a:r>
              <a:rPr lang="ru-RU" dirty="0" smtClean="0">
                <a:solidFill>
                  <a:srgbClr val="002060"/>
                </a:solidFill>
              </a:rPr>
              <a:t>организация детских видов деятельности (планы работы воспитателей); образовательные проекты; праздники и развлечения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Содержание психолого-педагогического сопровождения: </a:t>
            </a:r>
            <a:r>
              <a:rPr lang="ru-RU" dirty="0" smtClean="0">
                <a:solidFill>
                  <a:srgbClr val="002060"/>
                </a:solidFill>
              </a:rPr>
              <a:t>работа с детьми, взаимодействие с педагогами, взаимодействие с семьей, организационная работа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8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Цель летней оздоровительной работы - </a:t>
            </a:r>
            <a:r>
              <a:rPr lang="ru-RU" sz="2800" dirty="0" smtClean="0">
                <a:solidFill>
                  <a:srgbClr val="002060"/>
                </a:solidFill>
              </a:rPr>
              <a:t>создать условия для активного отдыха и разностороннего развития детей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Задачи:</a:t>
            </a:r>
          </a:p>
          <a:p>
            <a:pPr>
              <a:buFontTx/>
              <a:buChar char="-"/>
            </a:pPr>
            <a:r>
              <a:rPr lang="ru-RU" dirty="0" smtClean="0"/>
              <a:t>создавать благоприятные условия для полноценного развития детей во всех образовательных областях и направлениях воспитания;</a:t>
            </a:r>
          </a:p>
          <a:p>
            <a:pPr>
              <a:buFontTx/>
              <a:buChar char="-"/>
            </a:pPr>
            <a:r>
              <a:rPr lang="ru-RU" dirty="0" smtClean="0"/>
              <a:t>укреплять здоровье, развивать двигательную активность детей, приобщать к летним видам спорта с учетом возраста дошкольников;</a:t>
            </a:r>
          </a:p>
          <a:p>
            <a:pPr>
              <a:buFontTx/>
              <a:buChar char="-"/>
            </a:pPr>
            <a:r>
              <a:rPr lang="ru-RU" dirty="0" smtClean="0"/>
              <a:t>привлекать семьи воспитанников к участию в образовательной деятельности и реализации планов по оздоровлению и летнему отдыху детей в детском саду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99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75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Административно-хозяйственная работа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3608"/>
            <a:ext cx="10515600" cy="509359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Изучение нормативной базы, издание приказов, проведение </a:t>
            </a:r>
            <a:r>
              <a:rPr lang="ru-RU" dirty="0" err="1" smtClean="0"/>
              <a:t>пед.совета</a:t>
            </a:r>
            <a:endParaRPr lang="ru-RU" dirty="0" smtClean="0"/>
          </a:p>
          <a:p>
            <a:r>
              <a:rPr lang="ru-RU" dirty="0" smtClean="0"/>
              <a:t>Проверка исправности ограждений, оборудования на игровых и спортивных площадках</a:t>
            </a:r>
          </a:p>
          <a:p>
            <a:r>
              <a:rPr lang="ru-RU" dirty="0" smtClean="0"/>
              <a:t>Замена, лабораторное исследование песка</a:t>
            </a:r>
          </a:p>
          <a:p>
            <a:r>
              <a:rPr lang="ru-RU" dirty="0" smtClean="0"/>
              <a:t>Ежедневный осмотр территории детского сада в летний период на выявление ядовитых растений, грибов, битого стекла, камней и других опасных объектов</a:t>
            </a:r>
          </a:p>
          <a:p>
            <a:r>
              <a:rPr lang="ru-RU" dirty="0" smtClean="0"/>
              <a:t>Контроль за соблюдением санитарно-эпидемиологического режима во всех помещениях, пищеблоке, на прогулочных участках</a:t>
            </a:r>
          </a:p>
          <a:p>
            <a:r>
              <a:rPr lang="ru-RU" dirty="0" smtClean="0"/>
              <a:t>Контроль за организацией утреннего фильтра, питьевого режима в группе и на прогулке</a:t>
            </a:r>
          </a:p>
          <a:p>
            <a:r>
              <a:rPr lang="ru-RU" dirty="0" smtClean="0"/>
              <a:t>Проведение инструктажей по охране труда, пожарной и антитеррористической безопасности</a:t>
            </a:r>
          </a:p>
          <a:p>
            <a:r>
              <a:rPr lang="ru-RU" dirty="0" smtClean="0"/>
              <a:t>Замена игрового и спортивного оборудования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05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Организационно-методическая деятельность</a:t>
            </a:r>
            <a:r>
              <a:rPr lang="ru-RU" sz="2800" dirty="0" smtClean="0">
                <a:solidFill>
                  <a:srgbClr val="002060"/>
                </a:solidFill>
              </a:rPr>
              <a:t>: методическое сопровождение, консультации специалистов; повышение квалификации педагогов</a:t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0809"/>
            <a:ext cx="10515600" cy="467615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Курсовая подготовка </a:t>
            </a:r>
          </a:p>
          <a:p>
            <a:r>
              <a:rPr lang="ru-RU" dirty="0" smtClean="0"/>
              <a:t>Консультации</a:t>
            </a:r>
          </a:p>
          <a:p>
            <a:r>
              <a:rPr lang="ru-RU" dirty="0" smtClean="0"/>
              <a:t>Оказание методической помощи при разработке плана летней работы</a:t>
            </a:r>
          </a:p>
          <a:p>
            <a:r>
              <a:rPr lang="ru-RU" dirty="0" smtClean="0"/>
              <a:t>Практикумы</a:t>
            </a:r>
          </a:p>
          <a:p>
            <a:r>
              <a:rPr lang="ru-RU" dirty="0" smtClean="0"/>
              <a:t>Методические рекомендации</a:t>
            </a:r>
          </a:p>
          <a:p>
            <a:r>
              <a:rPr lang="ru-RU" dirty="0" smtClean="0"/>
              <a:t>Контроль за обновлением РППС по теме недели, консультационный материал для родителей</a:t>
            </a:r>
          </a:p>
          <a:p>
            <a:r>
              <a:rPr lang="ru-RU" dirty="0" smtClean="0"/>
              <a:t>Фронтальный контроль: организация оздоровительной работы, работа с детьми по художественно-эстетическому развитию</a:t>
            </a:r>
          </a:p>
          <a:p>
            <a:r>
              <a:rPr lang="ru-RU" dirty="0" smtClean="0"/>
              <a:t>Оперативные совещания (итоги контроля)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26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470" y="178905"/>
            <a:ext cx="10777330" cy="96409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Физкультурно-оздоровительная работа: </a:t>
            </a:r>
            <a:r>
              <a:rPr lang="ru-RU" sz="2700" dirty="0" smtClean="0">
                <a:solidFill>
                  <a:srgbClr val="002060"/>
                </a:solidFill>
              </a:rPr>
              <a:t>оздоровительные и закаливающие мероприятия; физкультурные праздники и развлечения летом</a:t>
            </a: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0565"/>
            <a:ext cx="10515600" cy="463639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Перечень оздоровительных мероприятий с детьми </a:t>
            </a:r>
            <a:endParaRPr lang="ru-RU" dirty="0" smtClean="0"/>
          </a:p>
          <a:p>
            <a:r>
              <a:rPr lang="ru-RU" dirty="0" smtClean="0"/>
              <a:t>Утренняя гимнастика</a:t>
            </a:r>
          </a:p>
          <a:p>
            <a:r>
              <a:rPr lang="ru-RU" dirty="0" smtClean="0"/>
              <a:t>Гимнастика после сна</a:t>
            </a:r>
          </a:p>
          <a:p>
            <a:r>
              <a:rPr lang="ru-RU" dirty="0" smtClean="0"/>
              <a:t>Дыхательная гимнастика</a:t>
            </a:r>
          </a:p>
          <a:p>
            <a:r>
              <a:rPr lang="ru-RU" dirty="0" smtClean="0"/>
              <a:t>Воздушные ванны</a:t>
            </a:r>
          </a:p>
          <a:p>
            <a:r>
              <a:rPr lang="ru-RU" dirty="0" smtClean="0"/>
              <a:t>Физкультурные занятия</a:t>
            </a:r>
          </a:p>
          <a:p>
            <a:r>
              <a:rPr lang="ru-RU" dirty="0" smtClean="0"/>
              <a:t>Полоскание горла</a:t>
            </a:r>
          </a:p>
          <a:p>
            <a:r>
              <a:rPr lang="ru-RU" dirty="0" smtClean="0"/>
              <a:t>Закаливание солнцем, водой</a:t>
            </a:r>
          </a:p>
          <a:p>
            <a:r>
              <a:rPr lang="ru-RU" dirty="0" smtClean="0"/>
              <a:t>Подвижные игры</a:t>
            </a:r>
          </a:p>
          <a:p>
            <a:r>
              <a:rPr lang="ru-RU" dirty="0" smtClean="0"/>
              <a:t>Прогулки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17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+mn-lt"/>
              </a:rPr>
              <a:t>Воспитательно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-образовательная деятельность в возрастных группах: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организация детских видов деятельности (планы работы воспитателей); образовательные проекты; праздники и развлечения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749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Праздники</a:t>
            </a:r>
          </a:p>
          <a:p>
            <a:r>
              <a:rPr lang="ru-RU" i="1" dirty="0" smtClean="0"/>
              <a:t>1 июня: Международный день защиты детей </a:t>
            </a:r>
          </a:p>
          <a:p>
            <a:r>
              <a:rPr lang="ru-RU" i="1" dirty="0" smtClean="0"/>
              <a:t>5 июня: День эколога</a:t>
            </a:r>
          </a:p>
          <a:p>
            <a:r>
              <a:rPr lang="ru-RU" i="1" dirty="0" smtClean="0"/>
              <a:t>6 июня: День русского языка, день рождения великого русского поэта Александра Сергеевича Пушкина (1799-1837)</a:t>
            </a:r>
          </a:p>
          <a:p>
            <a:r>
              <a:rPr lang="ru-RU" i="1" dirty="0" smtClean="0"/>
              <a:t>12 июня: День России</a:t>
            </a:r>
          </a:p>
          <a:p>
            <a:r>
              <a:rPr lang="ru-RU" i="1" dirty="0" smtClean="0"/>
              <a:t>22 июня: День памяти и скорби</a:t>
            </a:r>
          </a:p>
          <a:p>
            <a:r>
              <a:rPr lang="ru-RU" i="1" dirty="0" smtClean="0"/>
              <a:t>Третье воскресенье июня: День медицинского работника</a:t>
            </a:r>
          </a:p>
          <a:p>
            <a:pPr marL="0" indent="0">
              <a:buNone/>
            </a:pPr>
            <a:r>
              <a:rPr lang="ru-RU" b="1" dirty="0" smtClean="0"/>
              <a:t>Развлечения</a:t>
            </a:r>
          </a:p>
          <a:p>
            <a:r>
              <a:rPr lang="ru-RU" dirty="0" smtClean="0"/>
              <a:t>«Что за прелесть эти сказки»</a:t>
            </a:r>
          </a:p>
          <a:p>
            <a:pPr marL="0" indent="0">
              <a:buNone/>
            </a:pPr>
            <a:r>
              <a:rPr lang="ru-RU" b="1" dirty="0" smtClean="0"/>
              <a:t>Образовательные проекты</a:t>
            </a:r>
          </a:p>
          <a:p>
            <a:pPr marL="0" indent="0">
              <a:buNone/>
            </a:pPr>
            <a:r>
              <a:rPr lang="ru-RU" b="1" dirty="0" smtClean="0"/>
              <a:t>«</a:t>
            </a:r>
            <a:r>
              <a:rPr lang="ru-RU" dirty="0" err="1" smtClean="0"/>
              <a:t>Эколята</a:t>
            </a:r>
            <a:r>
              <a:rPr lang="ru-RU" dirty="0" smtClean="0"/>
              <a:t>-защитники природы» </a:t>
            </a:r>
          </a:p>
          <a:p>
            <a:pPr marL="0" indent="0">
              <a:buNone/>
            </a:pPr>
            <a:r>
              <a:rPr lang="ru-RU" dirty="0" smtClean="0"/>
              <a:t>«Мы в профессии играем»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«Три спаса» (медовый, яблочный, ореховый)</a:t>
            </a:r>
          </a:p>
          <a:p>
            <a:pPr marL="0" indent="0">
              <a:buNone/>
            </a:pPr>
            <a:r>
              <a:rPr lang="ru-RU" b="1" dirty="0" smtClean="0"/>
              <a:t>Совместные виды деятельности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0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+mn-lt"/>
              </a:rPr>
              <a:t>Содержание психолого-педагогического сопровождения: </a:t>
            </a: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работа с детьми, взаимодействие с педагогами, взаимодействие с семьей, организационная работа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1174"/>
            <a:ext cx="10515600" cy="4735789"/>
          </a:xfrm>
        </p:spPr>
        <p:txBody>
          <a:bodyPr/>
          <a:lstStyle/>
          <a:p>
            <a:r>
              <a:rPr lang="ru-RU" dirty="0" smtClean="0"/>
              <a:t>Консультации, памятки буклеты для родителей («Дети на дороге - как учить детей осторожности»; «Тепловой удар и головной убор летом»)</a:t>
            </a:r>
          </a:p>
          <a:p>
            <a:r>
              <a:rPr lang="ru-RU" dirty="0" smtClean="0"/>
              <a:t>Тренинг для педагогов «Развитие творческих способностей у дошкольников»</a:t>
            </a:r>
          </a:p>
          <a:p>
            <a:endParaRPr lang="ru-RU" dirty="0"/>
          </a:p>
          <a:p>
            <a:r>
              <a:rPr lang="ru-RU" i="1" dirty="0" smtClean="0"/>
              <a:t>Цели мероприятий – обеспечить эмоциональное благополучие детей в детском саду, индивидуальный подход к каждому ребенку, психолого-педагогическую помощь родителям.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8784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5063"/>
            <a:ext cx="10515600" cy="1325563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ru-RU" sz="1800" b="1" dirty="0"/>
              <a:t>Календарный план воспитательной </a:t>
            </a:r>
            <a:r>
              <a:rPr lang="ru-RU" sz="1800" b="1" dirty="0" smtClean="0"/>
              <a:t>работы</a:t>
            </a:r>
            <a:br>
              <a:rPr lang="ru-RU" sz="1800" b="1" dirty="0" smtClean="0"/>
            </a:br>
            <a:r>
              <a:rPr lang="ru-RU" sz="1800" b="1" dirty="0" smtClean="0"/>
              <a:t>(примерный </a:t>
            </a:r>
            <a:r>
              <a:rPr lang="ru-RU" sz="1800" b="1" dirty="0"/>
              <a:t>перечень основных государственных и народных праздников, памятных дат в календарном плане воспитательной работы в </a:t>
            </a:r>
            <a:r>
              <a:rPr lang="ru-RU" sz="1800" b="1" dirty="0" smtClean="0"/>
              <a:t>ДОО)</a:t>
            </a:r>
            <a:r>
              <a:rPr lang="ru-RU" sz="1800" b="1" dirty="0"/>
              <a:t/>
            </a:r>
            <a:br>
              <a:rPr lang="ru-RU" sz="18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0626"/>
            <a:ext cx="10515600" cy="49298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Июнь:</a:t>
            </a:r>
          </a:p>
          <a:p>
            <a:r>
              <a:rPr lang="ru-RU" dirty="0"/>
              <a:t>1 июня: Международный день защиты детей </a:t>
            </a:r>
          </a:p>
          <a:p>
            <a:r>
              <a:rPr lang="ru-RU" dirty="0"/>
              <a:t>5 июня: День эколога</a:t>
            </a:r>
          </a:p>
          <a:p>
            <a:r>
              <a:rPr lang="ru-RU" dirty="0"/>
              <a:t>6 июня: День русского языка, день рождения великого русского поэта Александра Сергеевича Пушкина (1799-1837)</a:t>
            </a:r>
          </a:p>
          <a:p>
            <a:r>
              <a:rPr lang="ru-RU" dirty="0"/>
              <a:t>12 июня: День России</a:t>
            </a:r>
          </a:p>
          <a:p>
            <a:r>
              <a:rPr lang="ru-RU" dirty="0"/>
              <a:t>22 июня: День памяти и скорби</a:t>
            </a:r>
          </a:p>
          <a:p>
            <a:r>
              <a:rPr lang="ru-RU" dirty="0"/>
              <a:t>Третье воскресенье июня: День медицинского работника</a:t>
            </a:r>
          </a:p>
          <a:p>
            <a:pPr marL="0" indent="0">
              <a:buNone/>
            </a:pPr>
            <a:r>
              <a:rPr lang="ru-RU" b="1" dirty="0"/>
              <a:t>Июль:</a:t>
            </a:r>
          </a:p>
          <a:p>
            <a:r>
              <a:rPr lang="ru-RU" dirty="0"/>
              <a:t>8 июля: День семьи, любви и верности </a:t>
            </a:r>
          </a:p>
          <a:p>
            <a:r>
              <a:rPr lang="ru-RU" dirty="0"/>
              <a:t>30 июля: День Военно-морского флота </a:t>
            </a:r>
          </a:p>
          <a:p>
            <a:pPr marL="0" indent="0">
              <a:buNone/>
            </a:pPr>
            <a:r>
              <a:rPr lang="ru-RU" b="1" dirty="0"/>
              <a:t>Август:</a:t>
            </a:r>
            <a:endParaRPr lang="ru-RU" dirty="0"/>
          </a:p>
          <a:p>
            <a:r>
              <a:rPr lang="ru-RU" dirty="0"/>
              <a:t>2 августа: День Воздушно-десантных войск</a:t>
            </a:r>
          </a:p>
          <a:p>
            <a:r>
              <a:rPr lang="ru-RU" dirty="0"/>
              <a:t>22 августа: День Государственного флага Российской Федерации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1397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763</Words>
  <Application>Microsoft Office PowerPoint</Application>
  <PresentationFormat>Широкоэкранный</PresentationFormat>
  <Paragraphs>91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ПЛАН летней оздоровительной работы</vt:lpstr>
      <vt:lpstr>Примерная структура плана летней оздоровительной работы</vt:lpstr>
      <vt:lpstr>Цель летней оздоровительной работы - создать условия для активного отдыха и разностороннего развития детей</vt:lpstr>
      <vt:lpstr>Административно-хозяйственная работа </vt:lpstr>
      <vt:lpstr>Организационно-методическая деятельность: методическое сопровождение, консультации специалистов; повышение квалификации педагогов </vt:lpstr>
      <vt:lpstr>Физкультурно-оздоровительная работа: оздоровительные и закаливающие мероприятия; физкультурные праздники и развлечения летом</vt:lpstr>
      <vt:lpstr>Воспитательно-образовательная деятельность в возрастных группах: организация детских видов деятельности (планы работы воспитателей); образовательные проекты; праздники и развлечения </vt:lpstr>
      <vt:lpstr>Содержание психолого-педагогического сопровождения: работа с детьми, взаимодействие с педагогами, взаимодействие с семьей, организационная работа </vt:lpstr>
      <vt:lpstr>Календарный план воспитательной работы (примерный перечень основных государственных и народных праздников, памятных дат в календарном плане воспитательной работы в ДОО)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летней оздоровительной работы</dc:title>
  <dc:creator>Пономарева ЛД</dc:creator>
  <cp:lastModifiedBy>Пономарева ЛД</cp:lastModifiedBy>
  <cp:revision>24</cp:revision>
  <cp:lastPrinted>2024-04-22T03:46:39Z</cp:lastPrinted>
  <dcterms:created xsi:type="dcterms:W3CDTF">2024-04-01T03:57:37Z</dcterms:created>
  <dcterms:modified xsi:type="dcterms:W3CDTF">2024-06-03T09:34:01Z</dcterms:modified>
</cp:coreProperties>
</file>