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0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BB62-0DC3-41A5-85B5-1915F62687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941" y="532613"/>
            <a:ext cx="7600361" cy="478410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ОДО </a:t>
            </a:r>
            <a:r>
              <a:rPr lang="uk-UA" sz="31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“Ромашка”</a:t>
            </a:r>
            <a: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1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д.Черемшанка</a:t>
            </a:r>
            <a: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МАОУ </a:t>
            </a:r>
            <a:r>
              <a:rPr lang="uk-UA" sz="31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“Малышенская</a:t>
            </a:r>
            <a: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СОШ”</a:t>
            </a:r>
            <a:b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uk-UA" sz="31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73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ФОТОСУШКА</a:t>
            </a:r>
            <a:br>
              <a:rPr lang="uk-UA" sz="73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67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214540"/>
            <a:ext cx="6898064" cy="2043260"/>
          </a:xfrm>
        </p:spPr>
        <p:txBody>
          <a:bodyPr/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8112" y="3244332"/>
            <a:ext cx="3458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Щелкунова Дина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Касеновна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59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Знакомство с </a:t>
            </a:r>
            <a:r>
              <a:rPr lang="uk-UA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медведем</a:t>
            </a:r>
            <a:r>
              <a:rPr lang="uk-UA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dirty="0"/>
          </a:p>
        </p:txBody>
      </p:sp>
      <p:pic>
        <p:nvPicPr>
          <p:cNvPr id="10" name="Содержимое 9" descr="IMG_20230208_100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9998" y="1825625"/>
            <a:ext cx="3263504" cy="4351338"/>
          </a:xfrm>
        </p:spPr>
      </p:pic>
      <p:pic>
        <p:nvPicPr>
          <p:cNvPr id="11" name="Содержимое 10" descr="IMG_20230208_1012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0498" y="1825625"/>
            <a:ext cx="3263504" cy="43513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65332"/>
          </a:xfrm>
        </p:spPr>
        <p:txBody>
          <a:bodyPr>
            <a:noAutofit/>
          </a:bodyPr>
          <a:lstStyle/>
          <a:p>
            <a:pPr algn="ctr"/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Но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самым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важным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своей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педагогической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находке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я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считаю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фотосушку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“Весёлая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неделя”</a:t>
            </a:r>
            <a:endParaRPr lang="ru-RU" sz="3600" dirty="0"/>
          </a:p>
        </p:txBody>
      </p:sp>
      <p:pic>
        <p:nvPicPr>
          <p:cNvPr id="5" name="Содержимое 4" descr="неделя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4962" y="2512243"/>
            <a:ext cx="2748540" cy="3664720"/>
          </a:xfrm>
        </p:spPr>
      </p:pic>
      <p:pic>
        <p:nvPicPr>
          <p:cNvPr id="6" name="Содержимое 5" descr="неделя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0498" y="2168565"/>
            <a:ext cx="3006298" cy="400839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29178" y="1094546"/>
            <a:ext cx="662704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Я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считаю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что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данное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направление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актуально и перспективно в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детском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саду.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Фотосушка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не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только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сохраняет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впечатления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как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у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детей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так и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взрослых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А 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также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помогает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познакомиться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с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чем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то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новым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обогащает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словарный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запас,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развивает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познавательные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способности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и просто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поднимает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настроение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80631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Спасибо</a:t>
            </a:r>
            <a:r>
              <a:rPr lang="uk-UA" sz="66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за </a:t>
            </a:r>
            <a:r>
              <a:rPr lang="uk-UA" sz="6600" b="1" i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внимание</a:t>
            </a:r>
            <a:r>
              <a:rPr lang="uk-UA" sz="66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ru-RU" sz="66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ЧТО ЭТО?</a:t>
            </a:r>
            <a:endParaRPr lang="ru-RU" dirty="0"/>
          </a:p>
        </p:txBody>
      </p:sp>
      <p:pic>
        <p:nvPicPr>
          <p:cNvPr id="6" name="Содержимое 5" descr="фото-сушк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734532"/>
            <a:ext cx="3886200" cy="3724087"/>
          </a:xfrm>
        </p:spPr>
      </p:pic>
      <p:pic>
        <p:nvPicPr>
          <p:cNvPr id="7" name="Содержимое 6" descr="фото-сушк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1649691"/>
            <a:ext cx="3886200" cy="3808928"/>
          </a:xfrm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9245" y="1117075"/>
            <a:ext cx="62876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Фотосушка-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это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творческий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фото-проект,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смысл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которого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состоит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демократичном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динамичном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и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несложном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размещении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фотографий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на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верёвочной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основе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с </a:t>
            </a:r>
            <a:r>
              <a:rPr lang="uk-UA" sz="3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помощью</a:t>
            </a:r>
            <a:r>
              <a:rPr lang="uk-UA" sz="3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прищепок.</a:t>
            </a:r>
            <a:r>
              <a:rPr lang="ru-RU" sz="3600" dirty="0" smtClean="0">
                <a:latin typeface="+mj-lt"/>
              </a:rPr>
              <a:t> 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8478" y="881247"/>
            <a:ext cx="70512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Формат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такой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выставки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был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придуман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Санкт-Петербурге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2011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году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и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сразу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завоевал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популярность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у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творческой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молодёжи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Это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направление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мне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было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знакомо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и я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даже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внедряла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его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практику,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когда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работала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воспитателем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временем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оно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было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забыто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И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вот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я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сноваа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решила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попробовать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внести 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Фотосушку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наш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детский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сад.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Привлечь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к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её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организации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детей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и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их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родителей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9695" y="1403577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Что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такое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фотография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?</a:t>
            </a:r>
          </a:p>
          <a:p>
            <a:pPr algn="ctr"/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Это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не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только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возможность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сохранить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впечатления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от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события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это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возможность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взглянуть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на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себя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со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стороны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оценить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и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увидеть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себя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окружающем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пространстве</a:t>
            </a:r>
            <a:r>
              <a:rPr lang="uk-UA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  <a:r>
              <a:rPr lang="ru-RU" sz="2800" dirty="0" smtClean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840" y="842533"/>
            <a:ext cx="68829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Психологи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объясняют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общую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увлеченность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к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селфи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(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особенно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молодёжной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среде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)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желанием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человека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идентифицировать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себя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</a:t>
            </a:r>
          </a:p>
          <a:p>
            <a:r>
              <a:rPr lang="uk-UA" sz="3200" b="1" i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Рефлексия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вызванная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просмотром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и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обсуждением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фотографии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вот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то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ценное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,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что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можно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использовать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</a:t>
            </a:r>
            <a:r>
              <a:rPr lang="uk-UA" sz="3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педагогике</a:t>
            </a:r>
            <a:r>
              <a:rPr lang="uk-UA" sz="3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се вмест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94685" y="1131888"/>
            <a:ext cx="3323451" cy="39655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55163" y="504334"/>
            <a:ext cx="3577472" cy="5364654"/>
          </a:xfrm>
        </p:spPr>
        <p:txBody>
          <a:bodyPr>
            <a:normAutofit/>
          </a:bodyPr>
          <a:lstStyle/>
          <a:p>
            <a:pPr algn="ctr"/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Разместив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нашей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группе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фотографии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на тему   “Я и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мой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папа”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мы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провели с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детьми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торжественное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открытие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нашей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Фотосушки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Затем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последовало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обсуждение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рассказы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детей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о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событиях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на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фотографиях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Дети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сами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того не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понимая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окунулись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недалёкое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прошлое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которое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повседневной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жизни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не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помнилось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В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самых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мельчайших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подробностях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они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вспоминали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тот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или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2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иной</a:t>
            </a:r>
            <a:r>
              <a:rPr lang="uk-UA" sz="22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день!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88899"/>
          </a:xfrm>
        </p:spPr>
        <p:txBody>
          <a:bodyPr>
            <a:noAutofit/>
          </a:bodyPr>
          <a:lstStyle/>
          <a:p>
            <a:pPr algn="ctr"/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Совместно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с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детьми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мы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выбирали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название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нашей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экспозиции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! </a:t>
            </a:r>
            <a:b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Всё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это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развивает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мышление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обогащает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словарный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запас,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помогает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налаживанию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социальных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контактов</a:t>
            </a:r>
            <a:r>
              <a:rPr lang="uk-UA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Содержимое 8" descr="ег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2803" y="1978458"/>
            <a:ext cx="2859004" cy="3812005"/>
          </a:xfrm>
        </p:spPr>
      </p:pic>
      <p:pic>
        <p:nvPicPr>
          <p:cNvPr id="10" name="Содержимое 9" descr="наст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4168" y="2163853"/>
            <a:ext cx="2721689" cy="36289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ира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436" b="11436"/>
          <a:stretch>
            <a:fillRect/>
          </a:stretch>
        </p:blipFill>
        <p:spPr>
          <a:xfrm>
            <a:off x="4656138" y="987425"/>
            <a:ext cx="3860800" cy="39703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0413" y="963890"/>
            <a:ext cx="3499099" cy="4267985"/>
          </a:xfrm>
        </p:spPr>
        <p:txBody>
          <a:bodyPr>
            <a:noAutofit/>
          </a:bodyPr>
          <a:lstStyle/>
          <a:p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Так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как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у нас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разновозрастная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группа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(от 1 г до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выпуска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в школу) то для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адаптации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детей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мы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решили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также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применить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фотосушку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Для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более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лёгкого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засыпания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в спальне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мы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для 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вновь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прибывших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детей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будем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развешивать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фотографии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мамы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с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помощью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верёвки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и прищепок. Тем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самым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дав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им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почувствовать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себя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более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комфортно в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ещё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незнакомой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uk-UA" sz="20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обстановке</a:t>
            </a:r>
            <a:r>
              <a:rPr lang="uk-UA" sz="20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362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            ОДО “Ромашка” д.Черемшанка МАОУ “Малышенская СОШ”    ФОТОСУШКА   </vt:lpstr>
      <vt:lpstr>ЧТО ЭТО?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Совместно с детьми мы выбирали название нашей экспозиции!  Всё это развивает мышление, обогащает словарный запас,помогает налаживанию социальных контактов. </vt:lpstr>
      <vt:lpstr>Презентация PowerPoint</vt:lpstr>
      <vt:lpstr>Знакомство с медведем.</vt:lpstr>
      <vt:lpstr>Но самым важным в своей педагогической находке я считаю фотосушку “Весёлая неделя”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Пономарева ЛД</cp:lastModifiedBy>
  <cp:revision>35</cp:revision>
  <dcterms:created xsi:type="dcterms:W3CDTF">2015-12-18T10:12:37Z</dcterms:created>
  <dcterms:modified xsi:type="dcterms:W3CDTF">2023-06-08T10:14:06Z</dcterms:modified>
</cp:coreProperties>
</file>