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0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0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4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FBB62-0DC3-41A5-85B5-1915F6268759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941" y="532613"/>
            <a:ext cx="7600361" cy="4784105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ОДО МАОУ «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Малышенская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СОШ» «Ромашка» д.Черемшанка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Развитие любознательности и самостоятельности посредством фотографий или «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Фотосушка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» в деле»</a:t>
            </a:r>
            <a:r>
              <a:rPr lang="uk-UA" sz="3600" b="1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3600" b="1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67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214540"/>
            <a:ext cx="6898064" cy="2043260"/>
          </a:xfrm>
        </p:spPr>
        <p:txBody>
          <a:bodyPr/>
          <a:lstStyle/>
          <a:p>
            <a:pPr algn="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Щелкунова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Дина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Касеновна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1602"/>
      </p:ext>
    </p:extLst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20230208_100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94522" y="849951"/>
            <a:ext cx="3263504" cy="4351338"/>
          </a:xfrm>
        </p:spPr>
      </p:pic>
      <p:pic>
        <p:nvPicPr>
          <p:cNvPr id="11" name="Содержимое 10" descr="IMG_20230208_1012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67" y="496446"/>
            <a:ext cx="3263504" cy="4351338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680" y="365126"/>
            <a:ext cx="7572669" cy="93577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Весёлая неделя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еделя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7188" y="1145356"/>
            <a:ext cx="2748540" cy="3664720"/>
          </a:xfrm>
        </p:spPr>
      </p:pic>
      <p:pic>
        <p:nvPicPr>
          <p:cNvPr id="6" name="Содержимое 5" descr="неделя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16291" y="1480409"/>
            <a:ext cx="3006298" cy="4008397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29178" y="1094549"/>
            <a:ext cx="662704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счита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ю, что данное направление актуально и перспективно в детском саду.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Фотосушка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только сохраняет впечатления у детей и взрослых, а также помогает познакомиться с чем-то новым, обогащает словарный запас, развивает познавательные способности и просто поднимает настроение!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980631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вы думаете, что это?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фото-сушка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734532"/>
            <a:ext cx="3886200" cy="3724087"/>
          </a:xfrm>
        </p:spPr>
      </p:pic>
      <p:pic>
        <p:nvPicPr>
          <p:cNvPr id="7" name="Содержимое 6" descr="фото-сушк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50" y="1649691"/>
            <a:ext cx="3886200" cy="3808928"/>
          </a:xfrm>
        </p:spPr>
      </p:pic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9245" y="1117075"/>
            <a:ext cx="62876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Фотосушка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- это творческий фото-проект, смысл которого состоит в динамичном и несложном размещении фотографий на веревочной основе с помощью прищепок.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31129_1017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39998" y="1825625"/>
            <a:ext cx="3263504" cy="4351338"/>
          </a:xfrm>
        </p:spPr>
      </p:pic>
      <p:pic>
        <p:nvPicPr>
          <p:cNvPr id="7" name="Содержимое 6" descr="IMG_20231129_1017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0498" y="1825625"/>
            <a:ext cx="3263504" cy="4351338"/>
          </a:xfr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Адаптация, фото мамы перед сном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31129_0958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2543969"/>
            <a:ext cx="3886200" cy="2914650"/>
          </a:xfrm>
        </p:spPr>
      </p:pic>
      <p:pic>
        <p:nvPicPr>
          <p:cNvPr id="10" name="Содержимое 9" descr="IMG_20231129_0958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50" y="2543969"/>
            <a:ext cx="3886200" cy="2914650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31129_1022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99235" y="439885"/>
            <a:ext cx="3263504" cy="4351338"/>
          </a:xfrm>
        </p:spPr>
      </p:pic>
      <p:pic>
        <p:nvPicPr>
          <p:cNvPr id="7" name="Содержимое 6" descr="IMG_20231129_1022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6230" y="510585"/>
            <a:ext cx="3263504" cy="4351338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фотосушки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занятиях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все вмест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9204" y="2018708"/>
            <a:ext cx="3325091" cy="3965171"/>
          </a:xfrm>
        </p:spPr>
      </p:pic>
      <p:pic>
        <p:nvPicPr>
          <p:cNvPr id="8" name="Содержимое 7" descr="IMG_20230208_1012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0498" y="1825625"/>
            <a:ext cx="3263504" cy="4351338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8889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Совместно с детьми мы выбираем название нашей экспозиции.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ег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2803" y="1978458"/>
            <a:ext cx="2859004" cy="3812005"/>
          </a:xfrm>
        </p:spPr>
      </p:pic>
      <p:pic>
        <p:nvPicPr>
          <p:cNvPr id="10" name="Содержимое 9" descr="наст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4168" y="2163853"/>
            <a:ext cx="2721689" cy="3628918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Дети рассматривая фотовыставки проживают уже забытые моменты, радуются.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ира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40437" y="1825625"/>
            <a:ext cx="3262625" cy="4351338"/>
          </a:xfrm>
        </p:spPr>
      </p:pic>
      <p:pic>
        <p:nvPicPr>
          <p:cNvPr id="8" name="Содержимое 7" descr="жен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0498" y="1825625"/>
            <a:ext cx="3263504" cy="4351338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122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ОДО МАОУ «Малышенская СОШ» «Ромашка» д.Черемшанка Развитие любознательности и самостоятельности посредством фотографий или «Фотосушка» в деле»   </vt:lpstr>
      <vt:lpstr>Как вы думаете, что это?</vt:lpstr>
      <vt:lpstr>Презентация PowerPoint</vt:lpstr>
      <vt:lpstr>Интерес детей</vt:lpstr>
      <vt:lpstr>Адаптация, фото мамы перед сном</vt:lpstr>
      <vt:lpstr>Презентация PowerPoint</vt:lpstr>
      <vt:lpstr>Использование фотосушки на занятиях</vt:lpstr>
      <vt:lpstr>Совместно с детьми мы выбираем название нашей экспозиции. </vt:lpstr>
      <vt:lpstr>Дети рассматривая фотовыставки проживают уже забытые моменты, радуются.</vt:lpstr>
      <vt:lpstr>Презентация PowerPoint</vt:lpstr>
      <vt:lpstr>Весёлая неделя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Пономарева ЛД</cp:lastModifiedBy>
  <cp:revision>53</cp:revision>
  <dcterms:created xsi:type="dcterms:W3CDTF">2015-12-18T10:12:37Z</dcterms:created>
  <dcterms:modified xsi:type="dcterms:W3CDTF">2023-12-04T03:42:03Z</dcterms:modified>
</cp:coreProperties>
</file>