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60" r:id="rId3"/>
    <p:sldId id="259" r:id="rId4"/>
    <p:sldId id="258" r:id="rId5"/>
    <p:sldId id="261" r:id="rId6"/>
    <p:sldId id="262" r:id="rId7"/>
    <p:sldId id="263" r:id="rId8"/>
    <p:sldId id="268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03.06.2024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Что называется абсолютной влажностью воздуха?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Абсолютной влажностью воздуха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</a:t>
            </a:r>
            <a:r>
              <a:rPr lang="ru-RU" sz="2400" baseline="-25000" dirty="0" smtClean="0"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называется плотность водяных паров, находящихся в воздухе при данной температуре.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Сформулируйте определение  и запишите формулу относительной влажности воздуха?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Ответ: Относительная влажность воздуха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  <a:sym typeface="Symbol"/>
              </a:rPr>
              <a:t>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показывает, сколько процентов составляет абсолютная влажность от плотности насыщенного водяного пара при данной температуре.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Закрепление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по внешнему виду отличить в бане трубу с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холодной водой от трубы с горячей водой?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определяют влажность, используя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психрометр?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 измерили относительную влажность воздуха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классе, можно ли считать ее нормой?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Температура в помещении понижается, а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абсолютная влажность остается прежней. Как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изменится разность показаний термометров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психрометра?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Приведите пример зависимости влажности от </a:t>
            </a:r>
          </a:p>
          <a:p>
            <a:pPr lvl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температуры.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Итог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Какие приборы используют для определения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влажности воздуха?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Какой способ измерения влажности вам показался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наиболее удобным? А точным? 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Выполнена ли цель, которую вы ставили перед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собой?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Измерить температуру и влажность в своем жилом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помещении.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Подготовить сообщения по темам: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Зависимость жизнедеятельности человека от влажности.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 Влажность в промышленном производстве.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Современные устройства в системе «умный дом».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Сформулируйте определение  точки росы?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Температура, при которой пар,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находящийся в воздухе, становится насыщенным.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4.  Что такое насыщенный пар?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Ответ:  Пар, который находится в динамическом равновесии со своей жидкостью.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5.  От каких параметров зависит давление насыщенного пара? </a:t>
            </a: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600" baseline="-25000" dirty="0" err="1" smtClean="0">
                <a:latin typeface="Times New Roman" pitchFamily="18" charset="0"/>
                <a:cs typeface="Times New Roman" pitchFamily="18" charset="0"/>
              </a:rPr>
              <a:t>нас</a:t>
            </a:r>
            <a:r>
              <a:rPr lang="ru-RU" sz="2600" dirty="0" err="1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nkT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, давление  зависит от температуры. </a:t>
            </a: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Чем выше температура, тем давление насыщенного пара будет больше.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Тема урока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«Измерение влажности воздуха»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Экспериментальная работа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урока: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Выяснить принцип действия приборов для измерения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влажности  воздуха.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Научиться измерять влажность воздуха.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Измерить температуру и относительную влажность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Задание  группе 1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Измерить температуру (в </a:t>
            </a:r>
            <a:r>
              <a:rPr lang="ru-RU" sz="26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С и К)  и относительную влажность воздуха  с помощью термометра.</a:t>
            </a:r>
          </a:p>
          <a:p>
            <a:pPr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Оборудование: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термометр, сосуд с водой комнатной температуры, психрометрическая таблица, кусочек ткани (бинта).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Задание  группе 2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Измерить температуру  и относительную влажность воздуха  с помощью термометра.</a:t>
            </a:r>
          </a:p>
          <a:p>
            <a:pPr>
              <a:buNone/>
            </a:pPr>
            <a:r>
              <a:rPr lang="ru-RU" sz="2600" i="1" dirty="0" smtClean="0">
                <a:latin typeface="Times New Roman" pitchFamily="18" charset="0"/>
                <a:cs typeface="Times New Roman" pitchFamily="18" charset="0"/>
              </a:rPr>
              <a:t>Оборудование: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термометр,  штатив с лапкой и муфтой, сосуд с водой комнатной температуры, психрометрическая таблица, кусочек ткани (бинта).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Измерить температуру и относительную влажность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 группе 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Измерить температуру   и относительную влажность воздуха   по точке росы.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Оборудование: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термометр, стакан с полированной поверхностью, вода комнатной температуры, снег или лед, таблица «Зависимость давление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плотности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насыщенного водяного пара от температуры»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Задание  группе 4.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Измерить относительную влажность воздуха, давление (в Па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мм.рт.ст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.)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температуру (в </a:t>
            </a:r>
            <a:r>
              <a:rPr lang="ru-RU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и К)  в классной комнате с помощью гигрометра, комнатного барометра, термометра.</a:t>
            </a:r>
          </a:p>
          <a:p>
            <a:pPr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Оборудование: гигрометр,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комнатный барометр, термометр.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Измерить температуру и относительную влажность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500562" cy="490063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Задание  группе 5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Измерить температуру (в </a:t>
            </a:r>
            <a:r>
              <a:rPr lang="ru-RU" sz="44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С и °F)  и относительную влажность воздуха  с помощью температурного датчика НХТ.</a:t>
            </a:r>
          </a:p>
          <a:p>
            <a:pPr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Education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Mindstorms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NXT 9749 датчик температуры для микрокомпьютера NXT, микроконтроллер НХТ, сосуд с водой комнатной температуры, психрометрическая таблица, кусочек ткани (бинта).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429124" y="1571612"/>
            <a:ext cx="3643338" cy="4525963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Задание  группе 6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Измерить температур  и относительную влажность воздуха  с помощью датчика  DHT11 и вывести показатели на экран LCD дисплея .</a:t>
            </a:r>
          </a:p>
          <a:p>
            <a:pPr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UNO, плата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Uno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, макетная плата, дисплей LCD1602 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модулем поддержки протокола I2C, датчик температуры и влажности DHT11, провода. 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Индивидуальное  задание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Измерить температуру (в </a:t>
            </a:r>
            <a:r>
              <a:rPr lang="ru-RU" sz="2800" baseline="30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 )  и относительную влажность воздуха  с помощью датчика DHT11 .</a:t>
            </a:r>
          </a:p>
          <a:p>
            <a:pPr>
              <a:buNone/>
            </a:pPr>
            <a:r>
              <a:rPr lang="ru-RU" sz="2800" i="1" dirty="0" smtClean="0">
                <a:latin typeface="Times New Roman" pitchFamily="18" charset="0"/>
                <a:cs typeface="Times New Roman" pitchFamily="18" charset="0"/>
              </a:rPr>
              <a:t>Оборудование: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UNO, плата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Arduino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Uno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датчик температуры и влажности DHT11, резистор 10кОм, провода «Папа - мама». 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User\Desktop\роп\WP_20210730_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2214554"/>
            <a:ext cx="4000528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User\Desktop\роп\WP_20210730_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071934" cy="1877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User\Desktop\Новая папка\WP_20210730_0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14290"/>
            <a:ext cx="4113252" cy="181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User\Desktop\роп\WP_20210730_02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2143116"/>
            <a:ext cx="4113220" cy="2169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Users\User\Desktop\роп\WP_20210730_028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20" y="4429132"/>
            <a:ext cx="4143404" cy="224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Users\User\Desktop\роп\WP_20210730_01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86314" y="4500570"/>
            <a:ext cx="4041782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Приборы для измерения влажности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Гигрометр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Психрометр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46921"/>
            <a:ext cx="3881438" cy="2911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214554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C:\Users\User\Desktop\июнь 21\915_origina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71934" y="1643050"/>
            <a:ext cx="3586162" cy="3586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206</TotalTime>
  <Words>605</Words>
  <Application>Microsoft Office PowerPoint</Application>
  <PresentationFormat>Экран (4:3)</PresentationFormat>
  <Paragraphs>81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Изящная</vt:lpstr>
      <vt:lpstr>Вопросы</vt:lpstr>
      <vt:lpstr>Слайд 2</vt:lpstr>
      <vt:lpstr>Слайд 3</vt:lpstr>
      <vt:lpstr> Измерить температуру и относительную влажность  </vt:lpstr>
      <vt:lpstr>Измерить температуру и относительную влажность</vt:lpstr>
      <vt:lpstr>Измерить температуру и относительную влажность</vt:lpstr>
      <vt:lpstr>Индивидуальное  задание</vt:lpstr>
      <vt:lpstr>Слайд 8</vt:lpstr>
      <vt:lpstr>Приборы для измерения влажности</vt:lpstr>
      <vt:lpstr>Закрепление</vt:lpstr>
      <vt:lpstr>Итог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Способы измерения влажности воздуха  </dc:title>
  <dc:creator>User</dc:creator>
  <cp:lastModifiedBy>Третьякова СА</cp:lastModifiedBy>
  <cp:revision>31</cp:revision>
  <dcterms:created xsi:type="dcterms:W3CDTF">2021-07-30T06:15:56Z</dcterms:created>
  <dcterms:modified xsi:type="dcterms:W3CDTF">2024-06-03T09:28:16Z</dcterms:modified>
</cp:coreProperties>
</file>