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272" r:id="rId3"/>
    <p:sldId id="273" r:id="rId4"/>
    <p:sldId id="274" r:id="rId5"/>
    <p:sldId id="275" r:id="rId6"/>
    <p:sldId id="259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61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63" r:id="rId26"/>
    <p:sldId id="294" r:id="rId27"/>
    <p:sldId id="295" r:id="rId28"/>
    <p:sldId id="296" r:id="rId29"/>
    <p:sldId id="264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267" r:id="rId42"/>
    <p:sldId id="308" r:id="rId43"/>
    <p:sldId id="309" r:id="rId44"/>
    <p:sldId id="310" r:id="rId45"/>
    <p:sldId id="268" r:id="rId46"/>
    <p:sldId id="311" r:id="rId47"/>
    <p:sldId id="312" r:id="rId48"/>
    <p:sldId id="269" r:id="rId49"/>
    <p:sldId id="313" r:id="rId50"/>
    <p:sldId id="314" r:id="rId51"/>
    <p:sldId id="315" r:id="rId52"/>
    <p:sldId id="270" r:id="rId53"/>
    <p:sldId id="316" r:id="rId54"/>
  </p:sldIdLst>
  <p:sldSz cx="12192000" cy="6858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1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BD0E2-B207-42FC-B4E2-877941ADA8FD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3CC05-20C4-4829-83F2-BA7BB38B42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958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3CC05-20C4-4829-83F2-BA7BB38B423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2710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3CC05-20C4-4829-83F2-BA7BB38B423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2710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3CC05-20C4-4829-83F2-BA7BB38B423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271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6C11-BD1A-4C62-B413-C158EF51C41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D6CA-8F05-4F7F-B908-81365FEEF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773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6C11-BD1A-4C62-B413-C158EF51C41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D6CA-8F05-4F7F-B908-81365FEEF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348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6C11-BD1A-4C62-B413-C158EF51C41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D6CA-8F05-4F7F-B908-81365FEEF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057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6C11-BD1A-4C62-B413-C158EF51C41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D6CA-8F05-4F7F-B908-81365FEEF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14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6C11-BD1A-4C62-B413-C158EF51C41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D6CA-8F05-4F7F-B908-81365FEEF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112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6C11-BD1A-4C62-B413-C158EF51C41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D6CA-8F05-4F7F-B908-81365FEEF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5225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6C11-BD1A-4C62-B413-C158EF51C41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D6CA-8F05-4F7F-B908-81365FEEF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651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6C11-BD1A-4C62-B413-C158EF51C41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D6CA-8F05-4F7F-B908-81365FEEF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0432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6C11-BD1A-4C62-B413-C158EF51C41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D6CA-8F05-4F7F-B908-81365FEEF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289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6C11-BD1A-4C62-B413-C158EF51C41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D6CA-8F05-4F7F-B908-81365FEEF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9630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6C11-BD1A-4C62-B413-C158EF51C41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D6CA-8F05-4F7F-B908-81365FEEF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351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16C11-BD1A-4C62-B413-C158EF51C41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ED6CA-8F05-4F7F-B908-81365FEEF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087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еленый фон для презентации powerpoint (67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4944" y="274320"/>
            <a:ext cx="11164824" cy="80637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Отделение МА ДОУ Голышмановский ЦРР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/с №4 «Ёлочка» – ЦРР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/с №2 «Зёрнышко»</a:t>
            </a:r>
          </a:p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Создание персонального </a:t>
            </a:r>
          </a:p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сайта педагога</a:t>
            </a:r>
          </a:p>
          <a:p>
            <a:pPr algn="ctr"/>
            <a:r>
              <a:rPr lang="ru-RU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 платформе </a:t>
            </a:r>
          </a:p>
          <a:p>
            <a:pPr algn="ctr"/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WIX.COM</a:t>
            </a:r>
            <a:endParaRPr lang="ru-RU" sz="6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Ильина Е. С воспитатель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r"/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квалификационной категории </a:t>
            </a:r>
          </a:p>
          <a:p>
            <a:pPr algn="ctr"/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р. п. Голышманово 2021</a:t>
            </a:r>
          </a:p>
          <a:p>
            <a:pPr algn="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743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11" y="0"/>
            <a:ext cx="1135554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4394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6457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4394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4394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006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4394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1" y="0"/>
            <a:ext cx="10972801" cy="68135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4394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663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4394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3"/>
            <a:ext cx="12192000" cy="68543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4394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93"/>
            <a:ext cx="12172530" cy="68437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1095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651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1095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7775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1095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еленый фон для презентации powerpoint (67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3" y="0"/>
            <a:ext cx="1154702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743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360" y="0"/>
            <a:ext cx="122653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47"/>
            <a:ext cx="12192000" cy="679095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98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0" y="0"/>
            <a:ext cx="1219513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2398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61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71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0249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600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310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еленый фон для презентации powerpoint (67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80" y="0"/>
            <a:ext cx="1173473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743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1394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838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73" y="0"/>
            <a:ext cx="12202874" cy="687894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15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7528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55074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" y="0"/>
            <a:ext cx="121824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3574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еленый фон для презентации powerpoint (67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" y="137160"/>
            <a:ext cx="11953995" cy="67208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743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79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3" y="0"/>
            <a:ext cx="12099318" cy="68580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2864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326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4" y="0"/>
            <a:ext cx="121460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811" y="0"/>
            <a:ext cx="12223811" cy="67890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5696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698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2" y="0"/>
            <a:ext cx="1219795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9268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96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16"/>
            <a:ext cx="12156418" cy="66019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597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41"/>
            <a:ext cx="12192001" cy="682914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745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" y="0"/>
            <a:ext cx="12192392" cy="68580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3097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еленый фон для презентации powerpoint (67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4944" y="274320"/>
            <a:ext cx="11164824" cy="80637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Отделение МА ДОУ Голышмановский ЦРР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/с №4 «Ёлочка» – ЦРР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/с №2 «Зёрнышко»</a:t>
            </a:r>
          </a:p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Создание персонального </a:t>
            </a:r>
          </a:p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сайта педагога</a:t>
            </a:r>
          </a:p>
          <a:p>
            <a:pPr algn="ctr"/>
            <a:r>
              <a:rPr lang="ru-RU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 платформе </a:t>
            </a:r>
          </a:p>
          <a:p>
            <a:pPr algn="ctr"/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WIX.COM</a:t>
            </a:r>
            <a:endParaRPr lang="ru-RU" sz="6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Ильина Е. С воспитатель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r"/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квалификационной категории </a:t>
            </a:r>
          </a:p>
          <a:p>
            <a:pPr algn="ctr"/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р. п. Голышманово 2021</a:t>
            </a:r>
          </a:p>
          <a:p>
            <a:pPr algn="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743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0"/>
            <a:ext cx="10460736" cy="68364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4394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06" y="0"/>
            <a:ext cx="11783990" cy="68580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4394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55" y="210312"/>
            <a:ext cx="12208155" cy="65379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4394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673"/>
            <a:ext cx="12177255" cy="61831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43945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85</Words>
  <Application>Microsoft Office PowerPoint</Application>
  <PresentationFormat>Произвольный</PresentationFormat>
  <Paragraphs>23</Paragraphs>
  <Slides>53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Company>Image&amp;Matros ®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Image&amp;Matros ®</dc:creator>
  <cp:lastModifiedBy>Татьяна Георгиевна</cp:lastModifiedBy>
  <cp:revision>49</cp:revision>
  <cp:lastPrinted>2021-10-25T12:49:40Z</cp:lastPrinted>
  <dcterms:created xsi:type="dcterms:W3CDTF">2021-10-25T12:38:19Z</dcterms:created>
  <dcterms:modified xsi:type="dcterms:W3CDTF">2021-11-10T02:45:18Z</dcterms:modified>
</cp:coreProperties>
</file>