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7" r:id="rId3"/>
    <p:sldId id="268" r:id="rId4"/>
    <p:sldId id="269" r:id="rId5"/>
    <p:sldId id="266" r:id="rId6"/>
    <p:sldId id="261" r:id="rId7"/>
    <p:sldId id="263" r:id="rId8"/>
    <p:sldId id="267" r:id="rId9"/>
    <p:sldId id="264" r:id="rId10"/>
    <p:sldId id="272" r:id="rId11"/>
    <p:sldId id="265" r:id="rId12"/>
    <p:sldId id="273" r:id="rId13"/>
    <p:sldId id="271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1" d="100"/>
          <a:sy n="81" d="100"/>
        </p:scale>
        <p:origin x="1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50A4-834E-4215-8FCB-A82F54B6795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DCFF5-830A-4A08-A564-75C87841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9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CFF5-830A-4A08-A564-75C87841FA5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3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7B99-29AA-4324-A479-19191CCA8B5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CAD7-67D5-43B2-B5B1-9E74D00A3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ma-pomogi.ru/images/OldImages/2017/petuhi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052736"/>
            <a:ext cx="756084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класс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420888"/>
            <a:ext cx="8712968" cy="28083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 теме: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Ментальная арифметика. Давайте попробуем.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Выполнил: учитель начальных классов Степанищева Г.Ф.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9"/>
            <a:ext cx="7931224" cy="550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0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964488" cy="6723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600200"/>
            <a:ext cx="8496944" cy="319695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1467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программа.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Мне это не интересно.</a:t>
            </a:r>
          </a:p>
          <a:p>
            <a:r>
              <a:rPr lang="ru-RU" dirty="0"/>
              <a:t> 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63272" cy="6333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964488" cy="6723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600200"/>
            <a:ext cx="8496944" cy="319695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1467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программа.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Мне это не интересно.</a:t>
            </a:r>
          </a:p>
          <a:p>
            <a:r>
              <a:rPr lang="ru-RU" dirty="0"/>
              <a:t> 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0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268760"/>
            <a:ext cx="8496944" cy="14401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7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50311"/>
              </p:ext>
            </p:extLst>
          </p:nvPr>
        </p:nvGraphicFramePr>
        <p:xfrm>
          <a:off x="395535" y="476672"/>
          <a:ext cx="8424936" cy="56166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71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1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4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4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1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2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 descr="0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476672"/>
            <a:ext cx="856895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32830"/>
              </p:ext>
            </p:extLst>
          </p:nvPr>
        </p:nvGraphicFramePr>
        <p:xfrm>
          <a:off x="395535" y="476672"/>
          <a:ext cx="8424936" cy="54726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4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7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3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7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1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6" y="476673"/>
            <a:ext cx="847105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567726_html_5b584a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3544" b="8834"/>
          <a:stretch>
            <a:fillRect/>
          </a:stretch>
        </p:blipFill>
        <p:spPr>
          <a:xfrm>
            <a:off x="179512" y="3501008"/>
            <a:ext cx="3096344" cy="3096344"/>
          </a:xfrm>
        </p:spPr>
      </p:pic>
      <p:sp>
        <p:nvSpPr>
          <p:cNvPr id="7" name="TextBox 6"/>
          <p:cNvSpPr txBox="1"/>
          <p:nvPr/>
        </p:nvSpPr>
        <p:spPr>
          <a:xfrm>
            <a:off x="251520" y="404664"/>
            <a:ext cx="8640960" cy="7200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Кинезиологическая минутка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29408"/>
            <a:ext cx="4824536" cy="39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0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260648"/>
          <a:ext cx="8640960" cy="2808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3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23528" y="3573016"/>
          <a:ext cx="8640960" cy="28370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3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Рисунок 14" descr="C:\Documents and Settings\Admin\Рабочий стол\717292_1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9"/>
            <a:ext cx="8712968" cy="61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7" y="260648"/>
          <a:ext cx="8568952" cy="6048672"/>
        </p:xfrm>
        <a:graphic>
          <a:graphicData uri="http://schemas.openxmlformats.org/drawingml/2006/table">
            <a:tbl>
              <a:tblPr/>
              <a:tblGrid>
                <a:gridCol w="92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5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560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5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 descr="http://mama-pomogi.ru/images/thumbnails/images/OldImages/2017/petuhi-fit-500x174.png">
            <a:hlinkClick r:id="rId3" tooltip="&quot;&quot;"/>
          </p:cNvPr>
          <p:cNvPicPr/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23527" y="293860"/>
            <a:ext cx="8568952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20688"/>
            <a:ext cx="8640960" cy="122413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Тест Струпа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https://i.mycdn.me/image?id=858676989773&amp;t=3&amp;plc=WEB&amp;tkn=*un6eQjpAKxgMntPkuhAq5Cb19U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99970"/>
            <a:ext cx="6696744" cy="42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-2018-09-05-13-4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1472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-2018-09-05-13-43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936" y="476672"/>
            <a:ext cx="9144000" cy="6858000"/>
          </a:xfrm>
          <a:prstGeom prst="rect">
            <a:avLst/>
          </a:prstGeom>
        </p:spPr>
      </p:pic>
      <p:pic>
        <p:nvPicPr>
          <p:cNvPr id="6" name="Объект 5" descr="C:\Documents and Settings\Admin\Рабочий стол\Программа и занятия МентАрифм\Клиновидные таблицы\клиновидн.таблицы 18.jpg"/>
          <p:cNvPicPr>
            <a:picLocks noGrp="1"/>
          </p:cNvPicPr>
          <p:nvPr>
            <p:ph idx="1"/>
          </p:nvPr>
        </p:nvPicPr>
        <p:blipFill>
          <a:blip r:embed="rId4" cstate="print"/>
          <a:srcRect t="17795" r="1593" b="17215"/>
          <a:stretch>
            <a:fillRect/>
          </a:stretch>
        </p:blipFill>
        <p:spPr bwMode="auto">
          <a:xfrm>
            <a:off x="107504" y="2027725"/>
            <a:ext cx="5145526" cy="39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1.wp.com/mentalar.ru/wp-content/uploads/2017/10/%D1%82%D0%B0%D0%B1%D0%BB%D0%B8%D1%86%D0%B0-1.jpg"/>
          <p:cNvPicPr/>
          <p:nvPr/>
        </p:nvPicPr>
        <p:blipFill>
          <a:blip r:embed="rId5" cstate="print"/>
          <a:srcRect l="8556" t="11343" r="31327"/>
          <a:stretch>
            <a:fillRect/>
          </a:stretch>
        </p:blipFill>
        <p:spPr bwMode="auto">
          <a:xfrm>
            <a:off x="4860032" y="1340768"/>
            <a:ext cx="3816424" cy="42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60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Амина</dc:creator>
  <cp:lastModifiedBy>Пономарева ЛД</cp:lastModifiedBy>
  <cp:revision>17</cp:revision>
  <dcterms:created xsi:type="dcterms:W3CDTF">2018-12-21T11:56:42Z</dcterms:created>
  <dcterms:modified xsi:type="dcterms:W3CDTF">2024-01-10T10:15:00Z</dcterms:modified>
</cp:coreProperties>
</file>