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МО СЕНТЯБРЬ 2022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00400"/>
            <a:ext cx="3429000" cy="2571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Семинар окружного методического объединения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«Успех каждого»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Речевые проблемы, или откуда они берутся?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34290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Надежда Евгеньевна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учитель-логопед МАДОУ ГЦРР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 № 4 «Ёлочка»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Юлия Анатольевна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Ясинецкая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 отделения МАДОУ ГЦРР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 № 4 «Ёлочка» – детский сад «Ягодка»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400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Голышманово, 2022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МО СЕНТЯБРЬ 2022\2019012901123198295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962"/>
            <a:ext cx="8077200" cy="6704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4200" y="152400"/>
            <a:ext cx="2816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Логопед-это…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762000"/>
            <a:ext cx="8839200" cy="5562600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Врач,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использующий вместо таблеток - гимнастику и упражнения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уколов - интуицию и тонкое, совершенное знание законов речи и русского языка,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лечащий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таинственные зоны человеческой </a:t>
            </a:r>
            <a:r>
              <a:rPr lang="ru-RU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Оратор,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обладающий прекрасной дикцией.</a:t>
            </a:r>
            <a:b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Психолог,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который должен переделать привычки мозга; должен точно знать строение и оттенки каждого звука речи; обладать искусством красноречия, убеждения, разъяснения.</a:t>
            </a:r>
            <a:b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kumimoji="0" lang="ru-RU" sz="2800" b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полной мере использующий педагогические и психологические знания и навыки.</a:t>
            </a:r>
            <a:b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Логопед-это специалист, лечащий слово - словом.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                                                                              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 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МО СЕНТЯБРЬ 2022\slide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90530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РМО СЕНТЯБРЬ 2022\slide-15.jpg"/>
          <p:cNvPicPr>
            <a:picLocks noChangeAspect="1" noChangeArrowheads="1"/>
          </p:cNvPicPr>
          <p:nvPr/>
        </p:nvPicPr>
        <p:blipFill>
          <a:blip r:embed="rId2"/>
          <a:srcRect l="1221" r="3561" b="8727"/>
          <a:stretch>
            <a:fillRect/>
          </a:stretch>
        </p:blipFill>
        <p:spPr bwMode="auto">
          <a:xfrm>
            <a:off x="0" y="0"/>
            <a:ext cx="91276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МО СЕНТЯБРЬ 2022\slid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975" y="1090613"/>
            <a:ext cx="6242050" cy="4675187"/>
          </a:xfrm>
          <a:prstGeom prst="rect">
            <a:avLst/>
          </a:prstGeom>
          <a:noFill/>
        </p:spPr>
      </p:pic>
      <p:pic>
        <p:nvPicPr>
          <p:cNvPr id="4099" name="Picture 3" descr="C:\Users\User\Desktop\РМО СЕНТЯБРЬ 2022\Слайд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РМО СЕНТЯБРЬ 2022\ecff9fb647af65f39718cfb9832df970.jpg"/>
          <p:cNvPicPr>
            <a:picLocks noChangeAspect="1" noChangeArrowheads="1"/>
          </p:cNvPicPr>
          <p:nvPr/>
        </p:nvPicPr>
        <p:blipFill>
          <a:blip r:embed="rId2"/>
          <a:srcRect t="14808" b="31885"/>
          <a:stretch>
            <a:fillRect/>
          </a:stretch>
        </p:blipFill>
        <p:spPr bwMode="auto">
          <a:xfrm>
            <a:off x="1676400" y="76200"/>
            <a:ext cx="6997700" cy="6629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152400"/>
            <a:ext cx="615553" cy="6553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Пирамида Вильямса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Шеленбергера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Certified Windows</cp:lastModifiedBy>
  <cp:revision>3</cp:revision>
  <dcterms:created xsi:type="dcterms:W3CDTF">2022-09-09T05:46:20Z</dcterms:created>
  <dcterms:modified xsi:type="dcterms:W3CDTF">2022-09-09T06:07:32Z</dcterms:modified>
</cp:coreProperties>
</file>