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8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9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8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6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3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6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43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45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2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C519-4161-415E-BA1B-6CB6F6C43ACC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8B58-8EB0-41AE-975E-27AF12D0E3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4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8256" y="1389888"/>
            <a:ext cx="9875520" cy="321868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индивидуальном образовательном маршруте развития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«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Голышмановский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развития ребенка – детский сад №4 «Ёлочка»</a:t>
            </a:r>
          </a:p>
        </p:txBody>
      </p:sp>
    </p:spTree>
    <p:extLst>
      <p:ext uri="{BB962C8B-B14F-4D97-AF65-F5344CB8AC3E}">
        <p14:creationId xmlns:p14="http://schemas.microsoft.com/office/powerpoint/2010/main" val="118814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9232" y="3429000"/>
            <a:ext cx="9086088" cy="57670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 компетенции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Изучение новых образовательных стандартов, уяснение их особенностей.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2.Изучение образовательной программы ДОУ, уяснение их особенностей и требований.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комплексно-тематического планирования по темам в соответствии требований ФГОС и образовательной программой ДОУ.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Знакомство с новыми педагогическими технологиями через предметные издания и Интернет.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Плановое повышение квалификации на курсах.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6.Плановая аттестация на подтверждение (повышение) квалификационной категории.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Профессиональные публикации, брошюры.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Участие в конкурсах профессионального мастерства.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3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1216" y="3410712"/>
            <a:ext cx="9140952" cy="68106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компетенции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1.Совершенствование знаний содержания системно-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Знакомство с новыми формами, методами и приемами воспитания и обучения.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 своего уровня педагогического мастерства на МО.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Изучение опыта работы лучших педагогов ДОУ, населенного пункта, региона через Интернет.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Знакомство с содержанием работы с детьми с ОВЗ и одаренными детьми.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Посещение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НОД, проводимых коллегами, и участие в обмене опытом.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Периодическое проведение самоанализа профессиональной деятельности.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Внедрение в педагогический процесс новых форм индивидуализации.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Посещение семинаров. Выступление перед коллегами на МО, педсоветах, конференциях, семинарах.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Обобщение и распространение собственного педагогического опыта.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9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4640" y="3232563"/>
            <a:ext cx="9494520" cy="58048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компетенции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Изучение и систематизация материалов методической, педагогической и психологической литературы.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педагогической квалификации, переосмысление содержания своей работы в свете инновационных технологий обучения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здоровье (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компетенции)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Внедрение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2767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9816" y="3346704"/>
            <a:ext cx="8967216" cy="5476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Информационно-компьютерные компетенции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информационно-компьютерных технологий и внедрение их в учебный процесс.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 работы на компьютере.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персонального сайта и ежемесячное его пополнение.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Освоение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компьютерных программ и ТСО (мультимедийный проектор).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Составление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мультимедийных презентаций.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Разработка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комплекта сценариев занятий с применением информационных технологий и формирование копилки методических материалов.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Разработка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тематических занятий, родительских собраний в электронном варианте и использование их в процессе работы.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Участие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конкурсах в Интернете.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Помещение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разработок на сайтах в Интернете.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7449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6624" y="3565525"/>
            <a:ext cx="9409176" cy="40297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ИОМ следует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следующие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откладывайте на конец учебного года процедуру заполнения документа – пользуйтесь принципом «делай по горячим следам!»;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стремитесь «равномерно» заполнить все пункты документа;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стремитесь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достоверным при оценке своего труда, не забывайте, что именно это поможет Вам правильно поставить цели и определить направления профессиональной деятельности. 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567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8528"/>
            <a:ext cx="6559296" cy="49194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184" y="3062605"/>
            <a:ext cx="7196328" cy="50355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СЕГОДНЯ – СЛОЖНАЯ ЗАДАЧА.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УЧЕНЬЕ, КАК ВЕРШИНА, НАС ЗОВЕТ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БЫТЬ СОВРЕМЕННЫМ, ГРАМОТНЫМ.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 ЭТО ЗНАЧИТ –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УЧИТЬ СЕБЯ,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ЧТОБ ДВИГАТЬСЯ ВПЕРЕД!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38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776" y="-1379029"/>
            <a:ext cx="8388096" cy="83880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344" y="474853"/>
            <a:ext cx="811987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ПОЛУЧИЛОСЬ СЕГОДНЯ – ПОЛУЧИТСЯ ЗАВТРА!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5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656" y="3429000"/>
            <a:ext cx="8906256" cy="320675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индивидуальном образовательном маршруте развития профессиональной компетентности педагогов муниципального автономного дошкольного образовательного учреждения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Голышмановский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 развития ребенка – детский сад №4 «Ёлочка» по повышению качества общего образования разработано на основании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№273-ФЗ «Об образовании в Российской Федерации», Федерального закона от 03.07.2016 №238-ФЗ «О независимой оценке квалификации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 Президента РФ от 07.05.2018 №204 «О рациональных целях и стратегических задачах развития РФ на период до 2024 г.»;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Указа Президента РФ от 21.07.2020 №474 «О национальных целях и стратегических задачах развития РФ на период до 2030 г.»;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приказа Министерства труда и социальной защиты РФ от 18.10.2013 №544н «Об утверждении профессионального стандарта «Педагог (педагогическая деятельность в сфере дошкольного, начального общего, основного среднего общего образования) (воспитатель, учитель)»;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приказа Комитета образования Администрации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Голышмановского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от 31.12.2020 г. №221 «Об утверждении положения об индивидуальном образовательном маршруте развития профессиональной компетентности педагогов образовательных учреждений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Голышмановского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округа».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648" y="2861437"/>
            <a:ext cx="9003792" cy="1325563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ИОМ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проектирования и реализации ИОМ: создание условий непрерывного профессионального развития педагога, содействие его самообразованию.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включенности каждого педагога в личностный образовательный процесс в соответствии со своей зоной актуального развития и проблемами реальной педагогической практики;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стимулирование повышения научно-теоретического, научно-методического уровня профессиональной компетентности педагогов, овладение ими и успешное применение в практической деятельности современных образовательных технологий, направленных на реализацию ФГОС ДОО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2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0712" y="5626989"/>
            <a:ext cx="8781288" cy="63157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ИОМ – это целенаправленная проектируемая дифференцированная образовательная программа, обеспечивающая педагогу позицию субъекта выбора, разработки и реализации личной программы развития при осуществлении методического сопровождения его профессионального развития со стороны методистов,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уровне образовательной организации, Комитета образования, региона.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4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0"/>
            <a:ext cx="10835640" cy="67722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368" y="1243584"/>
            <a:ext cx="7324344" cy="8037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ИОМ представляет собой структурированный документ, в основе которого заложена стратегия (пути, методы, средства) решения профессиональных проблем педагога (ликвидация дефицитов компетенций).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7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" y="2779141"/>
            <a:ext cx="10515600" cy="57670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и развитие профессиональной компетентности в контексте профессиональной деятельности в ИОМ представлены в направлениях: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в системе непрерывного профессионального образования (формальное образование);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педагога в профессиональном сообществе;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педагога в методической работе;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5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8376" y="447421"/>
            <a:ext cx="8811768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разработки, согласования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12720" y="1504444"/>
            <a:ext cx="4407408" cy="1119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Самоопределение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данных диагностического исследования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471928" y="2620930"/>
            <a:ext cx="4407408" cy="824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Согласование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ИОМ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78608" y="3511950"/>
            <a:ext cx="4407408" cy="817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Рефлексивный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ИОМ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986016" y="2666316"/>
            <a:ext cx="4407408" cy="652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Реализация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ИОМ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331964" y="3399633"/>
            <a:ext cx="4407408" cy="998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Презентация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реализации ИОМ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412736" y="1507776"/>
            <a:ext cx="4407408" cy="796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 профессионального развития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14" y="4329733"/>
            <a:ext cx="3881628" cy="317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3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128" y="740664"/>
            <a:ext cx="6595872" cy="65958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14985"/>
            <a:ext cx="8004048" cy="2266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для достижения поставленной цели,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набором актуальных профессиональных компетенций педагога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(общепрофессиональные, методические, психолого-педагогические, коммуникативные,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-компетенции,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-компетенции и др.).</a:t>
            </a:r>
          </a:p>
        </p:txBody>
      </p:sp>
    </p:spTree>
    <p:extLst>
      <p:ext uri="{BB962C8B-B14F-4D97-AF65-F5344CB8AC3E}">
        <p14:creationId xmlns:p14="http://schemas.microsoft.com/office/powerpoint/2010/main" val="154714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4809744"/>
            <a:ext cx="11472672" cy="226771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лат.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ompeto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добиваюсь, соответствую, подхожу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личная способность педагога решать определенный класс профессиональных задач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86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232</Words>
  <Application>Microsoft Office PowerPoint</Application>
  <PresentationFormat>Широкоэкранный</PresentationFormat>
  <Paragraphs>23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Положение  «Об индивидуальном образовательном маршруте развития профессиональной компетентности педагогов МАДОУ «Голышмановский Центр развития ребенка – детский сад №4 «Ёлочка»</vt:lpstr>
      <vt:lpstr>Положение об индивидуальном образовательном маршруте развития профессиональной компетентности педагогов муниципального автономного дошкольного образовательного учреждения Голышмановский Центра развития ребенка – детский сад №4 «Ёлочка» по повышению качества общего образования разработано на основании: - ст. 34 Федерального закона от 29.12.2012 №273-ФЗ «Об образовании в Российской Федерации», Федерального закона от 03.07.2016 №238-ФЗ «О независимой оценке квалификации»; - Указа Президента РФ от 07.05.2018 №204 «О рациональных целях и стратегических задачах развития РФ на период до 2024 г.»; - Указа Президента РФ от 21.07.2020 №474 «О национальных целях и стратегических задачах развития РФ на период до 2030 г.»; - приказа Министерства труда и социальной защиты РФ от 18.10.2013 №544н «Об утверждении профессионального стандарта «Педагог (педагогическая деятельность в сфере дошкольного, начального общего, основного среднего общего образования) (воспитатель, учитель)»; - приказа Комитета образования Администрации Голышмановского городского округа от 31.12.2020 г. №221 «Об утверждении положения об индивидуальном образовательном маршруте развития профессиональной компетентности педагогов образовательных учреждений Голышмановского городского округа». </vt:lpstr>
      <vt:lpstr>Цели и задачи ИОМ   2.1. Цель проектирования и реализации ИОМ: создание условий непрерывного профессионального развития педагога, содействие его самообразованию.   2.2. Задачи: - обеспечение включенности каждого педагога в личностный образовательный процесс в соответствии со своей зоной актуального развития и проблемами реальной педагогической практики; - стимулирование повышения научно-теоретического, научно-методического уровня профессиональной компетентности педагогов, овладение ими и успешное применение в практической деятельности современных образовательных технологий, направленных на реализацию ФГОС ДОО. </vt:lpstr>
      <vt:lpstr>ИОМ – это целенаправленная проектируемая дифференцированная образовательная программа, обеспечивающая педагогу позицию субъекта выбора, разработки и реализации личной программы развития при осуществлении методического сопровождения его профессионального развития со стороны методистов, тьюторов на уровне образовательной организации, Комитета образования, региона.   </vt:lpstr>
      <vt:lpstr>ИОМ представляет собой структурированный документ, в основе которого заложена стратегия (пути, методы, средства) решения профессиональных проблем педагога (ликвидация дефицитов компетенций).</vt:lpstr>
      <vt:lpstr>Самообразование и развитие профессиональной компетентности в контексте профессиональной деятельности в ИОМ представлены в направлениях:  - повышение квалификации в системе непрерывного профессионального образования (формальное образование);  - деятельность педагога в профессиональном сообществе;  - участие педагога в методической работе;  - самообразование педагога.</vt:lpstr>
      <vt:lpstr>Алгоритм разработки, согласования  и реализации ИОМ </vt:lpstr>
      <vt:lpstr>Направления деятельности, реализуемые для достижения поставленной цели, определяются набором актуальных профессиональных компетенций педагога (общепрофессиональные, методические, психолого-педагогические, коммуникативные, здоровьесберегающие, IT-компетенции, self-компетенции и др.).</vt:lpstr>
      <vt:lpstr>КОМПЕТЕНЦИЯ  (от лат. сompeto – добиваюсь, соответствую, подхожу) – это личная способность педагога решать определенный класс профессиональных задач</vt:lpstr>
      <vt:lpstr>Общепрофессиональные компетенции 1. Изучение новых образовательных стандартов, уяснение их особенностей. 2.Изучение образовательной программы ДОУ, уяснение их особенностей и требований. 3. Разработка комплексно-тематического планирования по темам в соответствии требований ФГОС и образовательной программой ДОУ. 4. Знакомство с новыми педагогическими технологиями через предметные издания и Интернет. 5. Плановое повышение квалификации на курсах. 6.Плановая аттестация на подтверждение (повышение) квалификационной категории. 7. Профессиональные публикации, брошюры. 8. Участие в конкурсах профессионального мастерства. </vt:lpstr>
      <vt:lpstr>Методические компетенции: 1.Совершенствование знаний содержания системно-деятельностного подхода. 2. Знакомство с новыми формами, методами и приемами воспитания и обучения. 3. Повышение своего уровня педагогического мастерства на МО. 4. Изучение опыта работы лучших педагогов ДОУ, населенного пункта, региона через Интернет. 5. Знакомство с содержанием работы с детьми с ОВЗ и одаренными детьми. 6. Посещение НОД, проводимых коллегами, и участие в обмене опытом. 7. Периодическое проведение самоанализа профессиональной деятельности. 8. Внедрение в педагогический процесс новых форм индивидуализации. 9. Посещение семинаров. Выступление перед коллегами на МО, педсоветах, конференциях, семинарах. 10. Обобщение и распространение собственного педагогического опыта. </vt:lpstr>
      <vt:lpstr>Психолого-педагогические компетенции: 1. Изучение и систематизация материалов методической, педагогической и психологической литературы. 2. Повышение педагогической квалификации, переосмысление содержания своей работы в свете инновационных технологий обучения.  Охрана и здоровье (здоровьесберегающие компетенции): 1. Внедрение здоровьесберегающих технологий.  </vt:lpstr>
      <vt:lpstr>Информационно-компьютерные компетенции:  1. Изучение информационно-компьютерных технологий и внедрение их в учебный процесс. 2. Совершенствование навыка работы на компьютере. 3. Создание персонального сайта и ежемесячное его пополнение. 4. Освоение новых компьютерных программ и ТСО (мультимедийный проектор). 5. Составление мультимедийных презентаций. 6. Разработка комплекта сценариев занятий с применением информационных технологий и формирование копилки методических материалов. 7. Разработка тематических занятий, родительских собраний в электронном варианте и использование их в процессе работы. 8. Участие в конкурсах в Интернете. 9. Помещение своих разработок на сайтах в Интернете. </vt:lpstr>
      <vt:lpstr>При работе с ИОМ следует соблюдать следующие правила:  - не откладывайте на конец учебного года процедуру заполнения документа – пользуйтесь принципом «делай по горячим следам!»;  - не стремитесь «равномерно» заполнить все пункты документа;  - стремитесь быть достоверным при оценке своего труда, не забывайте, что именно это поможет Вам правильно поставить цели и определить направления профессиональной деятельности.   </vt:lpstr>
      <vt:lpstr>УЧИТЬ СЕГОДНЯ – СЛОЖНАЯ ЗАДАЧА.  УЧЕНЬЕ, КАК ВЕРШИНА, НАС ЗОВЕТ  БЫТЬ СОВРЕМЕННЫМ, ГРАМОТНЫМ.    А ЭТО ЗНАЧИТ –            УЧИТЬ СЕБЯ,                        ЧТОБ ДВИГАТЬСЯ ВПЕРЕД! </vt:lpstr>
      <vt:lpstr>НЕ ПОЛУЧИЛОСЬ СЕГОДНЯ – ПОЛУЧИТСЯ ЗАВТРА!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 «Об индивидуальном образовательном маршруте развития профессиональной компетентности педагогов МАДОУ «Голышмановский Центр развития ребенка – детский сад №4 «Ёлочка»</dc:title>
  <dc:creator>Учетная запись Майкрософт</dc:creator>
  <cp:lastModifiedBy>Пономарева ЛД</cp:lastModifiedBy>
  <cp:revision>19</cp:revision>
  <dcterms:created xsi:type="dcterms:W3CDTF">2022-11-09T14:34:39Z</dcterms:created>
  <dcterms:modified xsi:type="dcterms:W3CDTF">2022-11-10T10:29:46Z</dcterms:modified>
</cp:coreProperties>
</file>