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79" r:id="rId4"/>
    <p:sldId id="276" r:id="rId5"/>
    <p:sldId id="259" r:id="rId6"/>
    <p:sldId id="269" r:id="rId7"/>
    <p:sldId id="275" r:id="rId8"/>
    <p:sldId id="274" r:id="rId9"/>
    <p:sldId id="271" r:id="rId10"/>
    <p:sldId id="266" r:id="rId11"/>
    <p:sldId id="277" r:id="rId12"/>
    <p:sldId id="267" r:id="rId13"/>
    <p:sldId id="282" r:id="rId14"/>
    <p:sldId id="28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5" y="0"/>
            <a:ext cx="911670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1046766"/>
            <a:ext cx="6429420" cy="50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5220" rIns="9144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3300"/>
              </a:solidFill>
              <a:effectLst/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3300"/>
              </a:solidFill>
              <a:effectLst/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Мультипликация как инновационный метод в работе с детьми старшего дошкольного возраста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3300"/>
              </a:solidFill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3300"/>
              </a:solidFill>
              <a:effectLst/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Составила:</a:t>
            </a:r>
            <a:r>
              <a:rPr kumimoji="0" lang="ru-RU" b="1" i="0" u="none" strike="noStrike" cap="none" normalizeH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Кириллова Светлана Викторовна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Воспитатель</a:t>
            </a:r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высшей категории детского сада № 3 «Вишенка»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Голышмановский</a:t>
            </a:r>
            <a:r>
              <a:rPr kumimoji="0" lang="ru-RU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городской округ, 2021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Света\Pictures\yhHcLy-i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14422"/>
            <a:ext cx="307365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9218" name="Picture 2" descr="C:\Users\Света\Desktop\Фото для презентации\DCInmME2hK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643470" cy="43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1628775"/>
            <a:ext cx="65913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12290" name="Picture 2" descr="C:\Users\Света\Pictures\q1jafSjvNQ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3071835" cy="409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Света\Pictures\y_cRI3SK2J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3000396" cy="417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18435" name="Picture 3" descr="C:\Users\Света\Desktop\pG53hP16q_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5" y="1571612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ета\Desktop\Фото для презентации\LNqU7fMvM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2786082" cy="35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71435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Секреты мультипликации и знакомство с разными видами анимации</a:t>
            </a:r>
            <a:endParaRPr lang="ru-RU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705" cy="6858000"/>
          </a:xfrm>
          <a:prstGeom prst="rect">
            <a:avLst/>
          </a:prstGeom>
          <a:noFill/>
        </p:spPr>
      </p:pic>
      <p:pic>
        <p:nvPicPr>
          <p:cNvPr id="4" name="Picture 2" descr="C:\Users\Света\Pictures\photoGridMaker_20210923_152855449.jpg"/>
          <p:cNvPicPr>
            <a:picLocks noChangeAspect="1" noChangeArrowheads="1"/>
          </p:cNvPicPr>
          <p:nvPr/>
        </p:nvPicPr>
        <p:blipFill>
          <a:blip r:embed="rId3"/>
          <a:srcRect t="31681" r="53402" b="35999"/>
          <a:stretch>
            <a:fillRect/>
          </a:stretch>
        </p:blipFill>
        <p:spPr bwMode="auto">
          <a:xfrm>
            <a:off x="2357422" y="928671"/>
            <a:ext cx="4143404" cy="470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5122" name="Picture 2" descr="C:\Users\Света\Desktop\tPWa2Wrs_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5" y="1571612"/>
            <a:ext cx="2928958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206" y="1643050"/>
            <a:ext cx="273250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85723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Секреты мультипликации и знакомство         с видами анимации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88"/>
            <a:ext cx="387830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19458" name="Picture 2" descr="C:\Users\Света\Desktop\Фото для презентации\0JFgvcHw68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4098" name="Picture 2" descr="C:\Users\Света\Desktop\Фото для презентации\CSYwVmLjs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презентации\hello_html_285e1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705" cy="6858000"/>
          </a:xfrm>
          <a:prstGeom prst="rect">
            <a:avLst/>
          </a:prstGeom>
          <a:noFill/>
        </p:spPr>
      </p:pic>
      <p:pic>
        <p:nvPicPr>
          <p:cNvPr id="3075" name="Picture 3" descr="C:\Users\Света\Desktop\Фото для презентации\aSnjvCsIA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</Words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14</cp:revision>
  <dcterms:created xsi:type="dcterms:W3CDTF">2021-12-12T15:37:16Z</dcterms:created>
  <dcterms:modified xsi:type="dcterms:W3CDTF">2021-12-13T08:53:32Z</dcterms:modified>
</cp:coreProperties>
</file>