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1" r:id="rId4"/>
    <p:sldId id="284" r:id="rId5"/>
    <p:sldId id="285" r:id="rId6"/>
    <p:sldId id="299" r:id="rId7"/>
    <p:sldId id="286" r:id="rId8"/>
    <p:sldId id="287" r:id="rId9"/>
    <p:sldId id="288" r:id="rId10"/>
    <p:sldId id="258" r:id="rId11"/>
    <p:sldId id="261" r:id="rId12"/>
    <p:sldId id="276" r:id="rId13"/>
    <p:sldId id="277" r:id="rId14"/>
    <p:sldId id="278" r:id="rId15"/>
    <p:sldId id="279" r:id="rId16"/>
    <p:sldId id="280" r:id="rId17"/>
    <p:sldId id="281" r:id="rId18"/>
    <p:sldId id="297" r:id="rId19"/>
    <p:sldId id="298" r:id="rId20"/>
    <p:sldId id="295" r:id="rId21"/>
    <p:sldId id="290" r:id="rId22"/>
    <p:sldId id="294" r:id="rId23"/>
    <p:sldId id="293" r:id="rId24"/>
    <p:sldId id="289" r:id="rId25"/>
    <p:sldId id="29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818D5-6367-431E-AA50-5F3B199E39ED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11D5DB-E714-4703-80F8-BAB464CC711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А</a:t>
          </a:r>
          <a:endParaRPr lang="ru-RU" sz="32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6796C7-6EEE-43DC-B81A-3688E0CCCD34}" type="parTrans" cxnId="{258641AB-EEAB-4F19-B36B-923C2271EA26}">
      <dgm:prSet/>
      <dgm:spPr/>
      <dgm:t>
        <a:bodyPr/>
        <a:lstStyle/>
        <a:p>
          <a:endParaRPr lang="ru-RU"/>
        </a:p>
      </dgm:t>
    </dgm:pt>
    <dgm:pt modelId="{45D44295-9C7C-4845-90C4-45B33A6279D8}" type="sibTrans" cxnId="{258641AB-EEAB-4F19-B36B-923C2271EA26}">
      <dgm:prSet/>
      <dgm:spPr/>
      <dgm:t>
        <a:bodyPr/>
        <a:lstStyle/>
        <a:p>
          <a:endParaRPr lang="ru-RU"/>
        </a:p>
      </dgm:t>
    </dgm:pt>
    <dgm:pt modelId="{EAEFADCD-B7A3-49B7-9355-B25E99CE9553}">
      <dgm:prSet phldrT="[Текст]" custT="1"/>
      <dgm:spPr/>
      <dgm:t>
        <a:bodyPr/>
        <a:lstStyle/>
        <a:p>
          <a:pPr algn="ctr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ЗНАНИЕ- 6</a:t>
          </a:r>
          <a:endParaRPr lang="ru-RU" sz="2400" dirty="0">
            <a:solidFill>
              <a:srgbClr val="7030A0"/>
            </a:solidFill>
          </a:endParaRPr>
        </a:p>
      </dgm:t>
    </dgm:pt>
    <dgm:pt modelId="{F0FE4C4B-9B4A-4BD4-9E62-034316AB80DE}" type="parTrans" cxnId="{2CBF1C0E-458B-4649-8236-F864D33C59E4}">
      <dgm:prSet/>
      <dgm:spPr/>
      <dgm:t>
        <a:bodyPr/>
        <a:lstStyle/>
        <a:p>
          <a:endParaRPr lang="ru-RU"/>
        </a:p>
      </dgm:t>
    </dgm:pt>
    <dgm:pt modelId="{99B94AB7-088C-4A41-A493-240C38E291AF}" type="sibTrans" cxnId="{2CBF1C0E-458B-4649-8236-F864D33C59E4}">
      <dgm:prSet/>
      <dgm:spPr/>
      <dgm:t>
        <a:bodyPr/>
        <a:lstStyle/>
        <a:p>
          <a:endParaRPr lang="ru-RU"/>
        </a:p>
      </dgm:t>
    </dgm:pt>
    <dgm:pt modelId="{3B4A2398-76ED-4546-A005-71FB3F1D1E90}">
      <dgm:prSet phldrT="[Текст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D</a:t>
          </a:r>
          <a:endParaRPr kumimoji="0" lang="ru-RU" sz="3200" b="1" i="0" u="none" strike="noStrike" cap="none" normalizeH="0" baseline="0" dirty="0" smtClean="0">
            <a:ln>
              <a:noFill/>
            </a:ln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76B72E2F-FD4C-4073-86FF-1ABC37187FB8}" type="parTrans" cxnId="{EEE63D0B-DF0E-425F-9BA1-DD13C5BEF222}">
      <dgm:prSet/>
      <dgm:spPr/>
      <dgm:t>
        <a:bodyPr/>
        <a:lstStyle/>
        <a:p>
          <a:endParaRPr lang="ru-RU"/>
        </a:p>
      </dgm:t>
    </dgm:pt>
    <dgm:pt modelId="{DD392DE1-2F83-4125-8982-A7D33435ED17}" type="sibTrans" cxnId="{EEE63D0B-DF0E-425F-9BA1-DD13C5BEF222}">
      <dgm:prSet/>
      <dgm:spPr/>
      <dgm:t>
        <a:bodyPr/>
        <a:lstStyle/>
        <a:p>
          <a:endParaRPr lang="ru-RU"/>
        </a:p>
      </dgm:t>
    </dgm:pt>
    <dgm:pt modelId="{E68710D4-7D6D-4F1C-AD9A-142C27F91E3D}">
      <dgm:prSet phldrT="[Текст]" custT="1"/>
      <dgm:spPr/>
      <dgm:t>
        <a:bodyPr/>
        <a:lstStyle/>
        <a:p>
          <a:pPr algn="ctr" rtl="0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АНАЛИЗ- 6</a:t>
          </a:r>
          <a:endParaRPr lang="ru-RU" sz="2400" dirty="0">
            <a:solidFill>
              <a:srgbClr val="C00000"/>
            </a:solidFill>
          </a:endParaRPr>
        </a:p>
      </dgm:t>
    </dgm:pt>
    <dgm:pt modelId="{DAE03669-A757-40E0-90E6-2A3E5F4B63B0}" type="parTrans" cxnId="{D0DA23D8-7802-420E-9F9D-A4937DEB9831}">
      <dgm:prSet/>
      <dgm:spPr/>
      <dgm:t>
        <a:bodyPr/>
        <a:lstStyle/>
        <a:p>
          <a:endParaRPr lang="ru-RU"/>
        </a:p>
      </dgm:t>
    </dgm:pt>
    <dgm:pt modelId="{B402B315-937C-4073-A623-ED8D070862E4}" type="sibTrans" cxnId="{D0DA23D8-7802-420E-9F9D-A4937DEB9831}">
      <dgm:prSet/>
      <dgm:spPr/>
      <dgm:t>
        <a:bodyPr/>
        <a:lstStyle/>
        <a:p>
          <a:endParaRPr lang="ru-RU"/>
        </a:p>
      </dgm:t>
    </dgm:pt>
    <dgm:pt modelId="{D228D8A8-37CE-45E1-B253-1612A36B547E}">
      <dgm:prSet phldrT="[Текст]" custT="1"/>
      <dgm:spPr/>
      <dgm:t>
        <a:bodyPr/>
        <a:lstStyle/>
        <a:p>
          <a:pPr rtl="0"/>
          <a:r>
            <a: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rPr>
            <a:t>F</a:t>
          </a:r>
          <a:endParaRPr lang="ru-RU" sz="3200" dirty="0">
            <a:solidFill>
              <a:srgbClr val="00B050"/>
            </a:solidFill>
          </a:endParaRPr>
        </a:p>
      </dgm:t>
    </dgm:pt>
    <dgm:pt modelId="{EBA2C68A-544A-4A96-827C-E763AF876B25}" type="parTrans" cxnId="{2600BFC7-8386-4ECC-8960-5E8AC37B2255}">
      <dgm:prSet/>
      <dgm:spPr/>
      <dgm:t>
        <a:bodyPr/>
        <a:lstStyle/>
        <a:p>
          <a:endParaRPr lang="ru-RU"/>
        </a:p>
      </dgm:t>
    </dgm:pt>
    <dgm:pt modelId="{B3C0E734-717B-4E7D-84CA-1F64C2F48A8C}" type="sibTrans" cxnId="{2600BFC7-8386-4ECC-8960-5E8AC37B2255}">
      <dgm:prSet/>
      <dgm:spPr/>
      <dgm:t>
        <a:bodyPr/>
        <a:lstStyle/>
        <a:p>
          <a:endParaRPr lang="ru-RU"/>
        </a:p>
      </dgm:t>
    </dgm:pt>
    <dgm:pt modelId="{5425D958-1803-4961-9642-EEA6C6C04656}">
      <dgm:prSet phldrT="[Текст]" custT="1"/>
      <dgm:spPr/>
      <dgm:t>
        <a:bodyPr/>
        <a:lstStyle/>
        <a:p>
          <a:pPr algn="ctr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rPr>
            <a:t>КОММУНИКАЦИЯ- 6</a:t>
          </a:r>
          <a:endParaRPr lang="ru-RU" sz="2400" dirty="0">
            <a:solidFill>
              <a:srgbClr val="00B050"/>
            </a:solidFill>
          </a:endParaRPr>
        </a:p>
      </dgm:t>
    </dgm:pt>
    <dgm:pt modelId="{FF913B14-46C3-408C-8D20-38373AF362AF}" type="parTrans" cxnId="{4FFB8B37-5E2D-425B-9CB1-E1B474D11FC5}">
      <dgm:prSet/>
      <dgm:spPr/>
      <dgm:t>
        <a:bodyPr/>
        <a:lstStyle/>
        <a:p>
          <a:endParaRPr lang="ru-RU"/>
        </a:p>
      </dgm:t>
    </dgm:pt>
    <dgm:pt modelId="{7E6B2FB6-EA30-4BC8-B7F9-25F27CA44640}" type="sibTrans" cxnId="{4FFB8B37-5E2D-425B-9CB1-E1B474D11FC5}">
      <dgm:prSet/>
      <dgm:spPr/>
      <dgm:t>
        <a:bodyPr/>
        <a:lstStyle/>
        <a:p>
          <a:endParaRPr lang="ru-RU"/>
        </a:p>
      </dgm:t>
    </dgm:pt>
    <dgm:pt modelId="{0EB470E5-0212-40EE-8B45-50059D7A61F0}">
      <dgm:prSet custT="1"/>
      <dgm:spPr/>
      <dgm:t>
        <a:bodyPr/>
        <a:lstStyle/>
        <a:p>
          <a:r>
            <a: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</a:t>
          </a:r>
          <a:endParaRPr lang="ru-RU" sz="3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D03D24-CE2F-42F2-8051-0871726064FE}" type="parTrans" cxnId="{3039FE6D-C755-47C3-8BC6-F650DA1260B1}">
      <dgm:prSet/>
      <dgm:spPr/>
      <dgm:t>
        <a:bodyPr/>
        <a:lstStyle/>
        <a:p>
          <a:endParaRPr lang="ru-RU"/>
        </a:p>
      </dgm:t>
    </dgm:pt>
    <dgm:pt modelId="{A74457B5-DA75-402C-A1C7-5019928BBB57}" type="sibTrans" cxnId="{3039FE6D-C755-47C3-8BC6-F650DA1260B1}">
      <dgm:prSet/>
      <dgm:spPr/>
      <dgm:t>
        <a:bodyPr/>
        <a:lstStyle/>
        <a:p>
          <a:endParaRPr lang="ru-RU"/>
        </a:p>
      </dgm:t>
    </dgm:pt>
    <dgm:pt modelId="{2BD90CAE-A7D2-47B3-BE34-9DAAE2BF220F}">
      <dgm:prSet custT="1"/>
      <dgm:spPr/>
      <dgm:t>
        <a:bodyPr/>
        <a:lstStyle/>
        <a:p>
          <a:pPr algn="ctr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rPr>
            <a:t>ПРИМЕНЕНИЕ- 6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A876842-57D3-41FE-B9EF-81EC43B1B39E}" type="parTrans" cxnId="{EDD2E01A-5171-4D33-8F30-CB880BBE7CCC}">
      <dgm:prSet/>
      <dgm:spPr/>
      <dgm:t>
        <a:bodyPr/>
        <a:lstStyle/>
        <a:p>
          <a:endParaRPr lang="ru-RU"/>
        </a:p>
      </dgm:t>
    </dgm:pt>
    <dgm:pt modelId="{2F58180D-D08C-496F-AD6E-69E3AEF78746}" type="sibTrans" cxnId="{EDD2E01A-5171-4D33-8F30-CB880BBE7CCC}">
      <dgm:prSet/>
      <dgm:spPr/>
      <dgm:t>
        <a:bodyPr/>
        <a:lstStyle/>
        <a:p>
          <a:endParaRPr lang="ru-RU"/>
        </a:p>
      </dgm:t>
    </dgm:pt>
    <dgm:pt modelId="{C9EF824E-D307-4F04-9DF5-67B218CFFF5F}">
      <dgm:prSet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28F10-FBA0-46A6-9CE7-668026014615}" type="parTrans" cxnId="{950FBBE6-5FC3-4656-855E-11A10ED1365A}">
      <dgm:prSet/>
      <dgm:spPr/>
      <dgm:t>
        <a:bodyPr/>
        <a:lstStyle/>
        <a:p>
          <a:endParaRPr lang="ru-RU"/>
        </a:p>
      </dgm:t>
    </dgm:pt>
    <dgm:pt modelId="{2CC32D05-C1A5-4AD0-95EF-F3F36A165BE5}" type="sibTrans" cxnId="{950FBBE6-5FC3-4656-855E-11A10ED1365A}">
      <dgm:prSet/>
      <dgm:spPr/>
      <dgm:t>
        <a:bodyPr/>
        <a:lstStyle/>
        <a:p>
          <a:endParaRPr lang="ru-RU"/>
        </a:p>
      </dgm:t>
    </dgm:pt>
    <dgm:pt modelId="{BF6B6360-52B9-4F99-8FE6-93C9F889C076}">
      <dgm:prSet/>
      <dgm:spPr/>
      <dgm:t>
        <a:bodyPr/>
        <a:lstStyle/>
        <a:p>
          <a:pPr algn="l"/>
          <a:endParaRPr lang="ru-RU" sz="1300" dirty="0"/>
        </a:p>
      </dgm:t>
    </dgm:pt>
    <dgm:pt modelId="{7580668F-A1BA-4D4D-9AA9-82195046912E}" type="parTrans" cxnId="{EF8AB94F-3237-4F17-9B00-92DE67B357F0}">
      <dgm:prSet/>
      <dgm:spPr/>
      <dgm:t>
        <a:bodyPr/>
        <a:lstStyle/>
        <a:p>
          <a:endParaRPr lang="ru-RU"/>
        </a:p>
      </dgm:t>
    </dgm:pt>
    <dgm:pt modelId="{EAA2884E-630C-40D7-B690-056396AC9F64}" type="sibTrans" cxnId="{EF8AB94F-3237-4F17-9B00-92DE67B357F0}">
      <dgm:prSet/>
      <dgm:spPr/>
      <dgm:t>
        <a:bodyPr/>
        <a:lstStyle/>
        <a:p>
          <a:endParaRPr lang="ru-RU"/>
        </a:p>
      </dgm:t>
    </dgm:pt>
    <dgm:pt modelId="{2CD70440-50B9-428E-829D-98DB0D83CE8A}">
      <dgm:prSet custT="1"/>
      <dgm:spPr/>
      <dgm:t>
        <a:bodyPr/>
        <a:lstStyle/>
        <a:p>
          <a:pPr algn="ctr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ПОНИМАНИЕ - 6</a:t>
          </a:r>
          <a:endParaRPr lang="ru-RU" sz="2400" dirty="0">
            <a:solidFill>
              <a:srgbClr val="FF0000"/>
            </a:solidFill>
          </a:endParaRPr>
        </a:p>
      </dgm:t>
    </dgm:pt>
    <dgm:pt modelId="{6A4D05D1-86D9-457D-AE0C-A64E31486976}" type="parTrans" cxnId="{248B4503-7175-4AFB-9627-F8C10B7F46AA}">
      <dgm:prSet/>
      <dgm:spPr/>
      <dgm:t>
        <a:bodyPr/>
        <a:lstStyle/>
        <a:p>
          <a:endParaRPr lang="ru-RU"/>
        </a:p>
      </dgm:t>
    </dgm:pt>
    <dgm:pt modelId="{17A5402B-1D9D-457A-9A93-CB11D6D5B1CF}" type="sibTrans" cxnId="{248B4503-7175-4AFB-9627-F8C10B7F46AA}">
      <dgm:prSet/>
      <dgm:spPr/>
      <dgm:t>
        <a:bodyPr/>
        <a:lstStyle/>
        <a:p>
          <a:endParaRPr lang="ru-RU"/>
        </a:p>
      </dgm:t>
    </dgm:pt>
    <dgm:pt modelId="{BA88E614-3C47-455C-83FC-289698C9BC4B}">
      <dgm:prSet custT="1"/>
      <dgm:spPr/>
      <dgm:t>
        <a:bodyPr/>
        <a:lstStyle/>
        <a:p>
          <a:pPr rtl="0"/>
          <a:r>
            <a: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Е</a:t>
          </a:r>
        </a:p>
      </dgm:t>
    </dgm:pt>
    <dgm:pt modelId="{CB99133E-D657-415F-8001-D1A3FB690572}" type="parTrans" cxnId="{797FE9DE-C542-4A76-AEC8-6FA38A17277D}">
      <dgm:prSet/>
      <dgm:spPr/>
      <dgm:t>
        <a:bodyPr/>
        <a:lstStyle/>
        <a:p>
          <a:endParaRPr lang="ru-RU"/>
        </a:p>
      </dgm:t>
    </dgm:pt>
    <dgm:pt modelId="{A8611C5E-F6EF-43E8-B6FA-A3F0665C3129}" type="sibTrans" cxnId="{797FE9DE-C542-4A76-AEC8-6FA38A17277D}">
      <dgm:prSet/>
      <dgm:spPr/>
      <dgm:t>
        <a:bodyPr/>
        <a:lstStyle/>
        <a:p>
          <a:endParaRPr lang="ru-RU"/>
        </a:p>
      </dgm:t>
    </dgm:pt>
    <dgm:pt modelId="{E7A040C0-9A3E-4990-94A3-9717ADAC00A3}">
      <dgm:prSet/>
      <dgm:spPr/>
      <dgm:t>
        <a:bodyPr/>
        <a:lstStyle/>
        <a:p>
          <a:pPr algn="l"/>
          <a:endParaRPr lang="ru-RU" sz="1300" dirty="0"/>
        </a:p>
      </dgm:t>
    </dgm:pt>
    <dgm:pt modelId="{DC42D2BF-959A-4C7A-BDA2-0AD9FDE23014}" type="parTrans" cxnId="{574ABD2B-60A2-4DEE-B617-296B5190CB87}">
      <dgm:prSet/>
      <dgm:spPr/>
      <dgm:t>
        <a:bodyPr/>
        <a:lstStyle/>
        <a:p>
          <a:endParaRPr lang="ru-RU"/>
        </a:p>
      </dgm:t>
    </dgm:pt>
    <dgm:pt modelId="{5BD5B440-9982-4EE9-A832-460F8671DFBF}" type="sibTrans" cxnId="{574ABD2B-60A2-4DEE-B617-296B5190CB87}">
      <dgm:prSet/>
      <dgm:spPr/>
      <dgm:t>
        <a:bodyPr/>
        <a:lstStyle/>
        <a:p>
          <a:endParaRPr lang="ru-RU"/>
        </a:p>
      </dgm:t>
    </dgm:pt>
    <dgm:pt modelId="{438613C3-ECA4-43DF-9809-6CE266BFA70A}">
      <dgm:prSet custT="1"/>
      <dgm:spPr/>
      <dgm:t>
        <a:bodyPr/>
        <a:lstStyle/>
        <a:p>
          <a:pPr algn="ctr"/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СИНТЕЗ- 6</a:t>
          </a:r>
          <a:endParaRPr lang="ru-RU" sz="2400" dirty="0">
            <a:solidFill>
              <a:srgbClr val="7030A0"/>
            </a:solidFill>
          </a:endParaRPr>
        </a:p>
      </dgm:t>
    </dgm:pt>
    <dgm:pt modelId="{8DFB3A9A-500F-4584-94F3-68953BAB81AC}" type="parTrans" cxnId="{70E18506-0F59-4790-B40D-3399C4ABA8A5}">
      <dgm:prSet/>
      <dgm:spPr/>
      <dgm:t>
        <a:bodyPr/>
        <a:lstStyle/>
        <a:p>
          <a:endParaRPr lang="ru-RU"/>
        </a:p>
      </dgm:t>
    </dgm:pt>
    <dgm:pt modelId="{D2F45526-BDE9-4E51-B0E3-FF95904D3408}" type="sibTrans" cxnId="{70E18506-0F59-4790-B40D-3399C4ABA8A5}">
      <dgm:prSet/>
      <dgm:spPr/>
      <dgm:t>
        <a:bodyPr/>
        <a:lstStyle/>
        <a:p>
          <a:endParaRPr lang="ru-RU"/>
        </a:p>
      </dgm:t>
    </dgm:pt>
    <dgm:pt modelId="{C41F60F6-69A0-4DA4-8C25-B5606165C168}">
      <dgm:prSet custT="1"/>
      <dgm:spPr/>
      <dgm:t>
        <a:bodyPr/>
        <a:lstStyle/>
        <a:p>
          <a:pPr rtl="0"/>
          <a:r>
            <a: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ИТОГО</a:t>
          </a:r>
        </a:p>
      </dgm:t>
    </dgm:pt>
    <dgm:pt modelId="{A306E1A1-9FB5-477A-B212-78152CCA553E}" type="parTrans" cxnId="{8AE1EE14-09E4-42B0-97A6-34D78CB9E161}">
      <dgm:prSet/>
      <dgm:spPr/>
      <dgm:t>
        <a:bodyPr/>
        <a:lstStyle/>
        <a:p>
          <a:endParaRPr lang="ru-RU"/>
        </a:p>
      </dgm:t>
    </dgm:pt>
    <dgm:pt modelId="{00A66AB5-DF78-4E7D-910F-3DFDD8E3254A}" type="sibTrans" cxnId="{8AE1EE14-09E4-42B0-97A6-34D78CB9E161}">
      <dgm:prSet/>
      <dgm:spPr/>
      <dgm:t>
        <a:bodyPr/>
        <a:lstStyle/>
        <a:p>
          <a:endParaRPr lang="ru-RU"/>
        </a:p>
      </dgm:t>
    </dgm:pt>
    <dgm:pt modelId="{262A65F0-349E-48B1-8877-5C8B2368E416}">
      <dgm:prSet/>
      <dgm:spPr/>
      <dgm:t>
        <a:bodyPr/>
        <a:lstStyle/>
        <a:p>
          <a:pPr algn="ctr"/>
          <a:r>
            <a: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36 баллов</a:t>
          </a:r>
          <a:endParaRPr lang="ru-RU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EF2C04-5F2B-4169-BC69-5BC7EBEE36D8}" type="parTrans" cxnId="{6198195A-2929-4E9A-AA66-B8A19AB8E93B}">
      <dgm:prSet/>
      <dgm:spPr/>
      <dgm:t>
        <a:bodyPr/>
        <a:lstStyle/>
        <a:p>
          <a:endParaRPr lang="ru-RU"/>
        </a:p>
      </dgm:t>
    </dgm:pt>
    <dgm:pt modelId="{42D2F741-118F-4C91-B2D9-49C1F26DB006}" type="sibTrans" cxnId="{6198195A-2929-4E9A-AA66-B8A19AB8E93B}">
      <dgm:prSet/>
      <dgm:spPr/>
      <dgm:t>
        <a:bodyPr/>
        <a:lstStyle/>
        <a:p>
          <a:endParaRPr lang="ru-RU"/>
        </a:p>
      </dgm:t>
    </dgm:pt>
    <dgm:pt modelId="{89D3C284-7F82-4070-9361-AA02B29338F2}" type="pres">
      <dgm:prSet presAssocID="{265818D5-6367-431E-AA50-5F3B199E39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59273A-DBAB-49C5-90C4-3B377670F799}" type="pres">
      <dgm:prSet presAssocID="{8311D5DB-E714-4703-80F8-BAB464CC711E}" presName="linNode" presStyleCnt="0"/>
      <dgm:spPr/>
    </dgm:pt>
    <dgm:pt modelId="{1E539874-9820-470F-A0AF-C4D00C9F2DA7}" type="pres">
      <dgm:prSet presAssocID="{8311D5DB-E714-4703-80F8-BAB464CC711E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FE705-5052-4FF9-8C35-1590F35DB853}" type="pres">
      <dgm:prSet presAssocID="{8311D5DB-E714-4703-80F8-BAB464CC711E}" presName="descendantText" presStyleLbl="align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AE0D9-E875-416A-AB0E-4E2C8916CA4D}" type="pres">
      <dgm:prSet presAssocID="{45D44295-9C7C-4845-90C4-45B33A6279D8}" presName="sp" presStyleCnt="0"/>
      <dgm:spPr/>
    </dgm:pt>
    <dgm:pt modelId="{3E01759E-C105-4F1F-B655-27F9BCE5EEDA}" type="pres">
      <dgm:prSet presAssocID="{C9EF824E-D307-4F04-9DF5-67B218CFFF5F}" presName="linNode" presStyleCnt="0"/>
      <dgm:spPr/>
    </dgm:pt>
    <dgm:pt modelId="{67C944DC-10F3-424B-8A1A-322814E1FEFB}" type="pres">
      <dgm:prSet presAssocID="{C9EF824E-D307-4F04-9DF5-67B218CFFF5F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FF048-0138-4AEF-A19C-4A8ED2F9A98F}" type="pres">
      <dgm:prSet presAssocID="{C9EF824E-D307-4F04-9DF5-67B218CFFF5F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F0FC8-C9B7-4F25-9BBB-4C8E3E082256}" type="pres">
      <dgm:prSet presAssocID="{2CC32D05-C1A5-4AD0-95EF-F3F36A165BE5}" presName="sp" presStyleCnt="0"/>
      <dgm:spPr/>
    </dgm:pt>
    <dgm:pt modelId="{7AC61C61-CE95-4B28-BEBE-E1C593139CC9}" type="pres">
      <dgm:prSet presAssocID="{0EB470E5-0212-40EE-8B45-50059D7A61F0}" presName="linNode" presStyleCnt="0"/>
      <dgm:spPr/>
    </dgm:pt>
    <dgm:pt modelId="{F586176D-6363-4E31-9637-C6B5E7E1730C}" type="pres">
      <dgm:prSet presAssocID="{0EB470E5-0212-40EE-8B45-50059D7A61F0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31918-4B3F-4889-A56B-341BD76E26E4}" type="pres">
      <dgm:prSet presAssocID="{0EB470E5-0212-40EE-8B45-50059D7A61F0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2FE6B-BD90-44EF-9CC9-EC63B13F2E3F}" type="pres">
      <dgm:prSet presAssocID="{A74457B5-DA75-402C-A1C7-5019928BBB57}" presName="sp" presStyleCnt="0"/>
      <dgm:spPr/>
    </dgm:pt>
    <dgm:pt modelId="{4F26C224-6207-471F-B22A-B49BD2CDCA59}" type="pres">
      <dgm:prSet presAssocID="{3B4A2398-76ED-4546-A005-71FB3F1D1E90}" presName="linNode" presStyleCnt="0"/>
      <dgm:spPr/>
    </dgm:pt>
    <dgm:pt modelId="{B19C5AA5-8BDD-453A-9F5C-6CE813254859}" type="pres">
      <dgm:prSet presAssocID="{3B4A2398-76ED-4546-A005-71FB3F1D1E90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AE937-562F-4919-9DED-1C7AF1D1F8E1}" type="pres">
      <dgm:prSet presAssocID="{3B4A2398-76ED-4546-A005-71FB3F1D1E90}" presName="descendantText" presStyleLbl="alignAccFollowNode1" presStyleIdx="3" presStyleCnt="7" custLinFactNeighborX="5820" custLinFactNeighborY="9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3ABAF-C821-4E39-B91A-C2BD35E2753D}" type="pres">
      <dgm:prSet presAssocID="{DD392DE1-2F83-4125-8982-A7D33435ED17}" presName="sp" presStyleCnt="0"/>
      <dgm:spPr/>
    </dgm:pt>
    <dgm:pt modelId="{40F3C99C-A30F-47CA-A384-31E90A785E86}" type="pres">
      <dgm:prSet presAssocID="{BA88E614-3C47-455C-83FC-289698C9BC4B}" presName="linNode" presStyleCnt="0"/>
      <dgm:spPr/>
    </dgm:pt>
    <dgm:pt modelId="{3E57D098-0DDC-40D8-952A-38D426457CD0}" type="pres">
      <dgm:prSet presAssocID="{BA88E614-3C47-455C-83FC-289698C9BC4B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91487-1CCA-4EAE-8D43-2D12C7E9BB6A}" type="pres">
      <dgm:prSet presAssocID="{BA88E614-3C47-455C-83FC-289698C9BC4B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C9A62-FD07-4C14-9893-1610164F7B97}" type="pres">
      <dgm:prSet presAssocID="{A8611C5E-F6EF-43E8-B6FA-A3F0665C3129}" presName="sp" presStyleCnt="0"/>
      <dgm:spPr/>
    </dgm:pt>
    <dgm:pt modelId="{375943F7-C764-4367-A189-D91139BC831B}" type="pres">
      <dgm:prSet presAssocID="{D228D8A8-37CE-45E1-B253-1612A36B547E}" presName="linNode" presStyleCnt="0"/>
      <dgm:spPr/>
    </dgm:pt>
    <dgm:pt modelId="{2352012D-2B52-4124-967E-EDDCB7E8CCFC}" type="pres">
      <dgm:prSet presAssocID="{D228D8A8-37CE-45E1-B253-1612A36B547E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CD7B51-D38A-4281-9CAC-AD3E778BA789}" type="pres">
      <dgm:prSet presAssocID="{D228D8A8-37CE-45E1-B253-1612A36B547E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79097-33FB-42C3-A4E0-68372E877DCD}" type="pres">
      <dgm:prSet presAssocID="{B3C0E734-717B-4E7D-84CA-1F64C2F48A8C}" presName="sp" presStyleCnt="0"/>
      <dgm:spPr/>
    </dgm:pt>
    <dgm:pt modelId="{CBF6462A-E760-4CD2-889A-6275B0D631E0}" type="pres">
      <dgm:prSet presAssocID="{C41F60F6-69A0-4DA4-8C25-B5606165C168}" presName="linNode" presStyleCnt="0"/>
      <dgm:spPr/>
    </dgm:pt>
    <dgm:pt modelId="{B652CBC4-C540-4A1C-8A0C-A7F0FF20600C}" type="pres">
      <dgm:prSet presAssocID="{C41F60F6-69A0-4DA4-8C25-B5606165C168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387B2-07DA-4593-B925-0E2662DEF9F8}" type="pres">
      <dgm:prSet presAssocID="{C41F60F6-69A0-4DA4-8C25-B5606165C168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18506-0F59-4790-B40D-3399C4ABA8A5}" srcId="{BA88E614-3C47-455C-83FC-289698C9BC4B}" destId="{438613C3-ECA4-43DF-9809-6CE266BFA70A}" srcOrd="1" destOrd="0" parTransId="{8DFB3A9A-500F-4584-94F3-68953BAB81AC}" sibTransId="{D2F45526-BDE9-4E51-B0E3-FF95904D3408}"/>
    <dgm:cxn modelId="{6198195A-2929-4E9A-AA66-B8A19AB8E93B}" srcId="{C41F60F6-69A0-4DA4-8C25-B5606165C168}" destId="{262A65F0-349E-48B1-8877-5C8B2368E416}" srcOrd="0" destOrd="0" parTransId="{1FEF2C04-5F2B-4169-BC69-5BC7EBEE36D8}" sibTransId="{42D2F741-118F-4C91-B2D9-49C1F26DB006}"/>
    <dgm:cxn modelId="{9BEA3DEB-2E1E-4D1C-BCBD-C68B52CB6A28}" type="presOf" srcId="{265818D5-6367-431E-AA50-5F3B199E39ED}" destId="{89D3C284-7F82-4070-9361-AA02B29338F2}" srcOrd="0" destOrd="0" presId="urn:microsoft.com/office/officeart/2005/8/layout/vList5"/>
    <dgm:cxn modelId="{574ABD2B-60A2-4DEE-B617-296B5190CB87}" srcId="{BA88E614-3C47-455C-83FC-289698C9BC4B}" destId="{E7A040C0-9A3E-4990-94A3-9717ADAC00A3}" srcOrd="0" destOrd="0" parTransId="{DC42D2BF-959A-4C7A-BDA2-0AD9FDE23014}" sibTransId="{5BD5B440-9982-4EE9-A832-460F8671DFBF}"/>
    <dgm:cxn modelId="{248B4503-7175-4AFB-9627-F8C10B7F46AA}" srcId="{C9EF824E-D307-4F04-9DF5-67B218CFFF5F}" destId="{2CD70440-50B9-428E-829D-98DB0D83CE8A}" srcOrd="1" destOrd="0" parTransId="{6A4D05D1-86D9-457D-AE0C-A64E31486976}" sibTransId="{17A5402B-1D9D-457A-9A93-CB11D6D5B1CF}"/>
    <dgm:cxn modelId="{380F7610-B1C2-4493-A02C-0D1832C4761D}" type="presOf" srcId="{262A65F0-349E-48B1-8877-5C8B2368E416}" destId="{56B387B2-07DA-4593-B925-0E2662DEF9F8}" srcOrd="0" destOrd="0" presId="urn:microsoft.com/office/officeart/2005/8/layout/vList5"/>
    <dgm:cxn modelId="{C84F2853-886C-4E71-A054-45F976059397}" type="presOf" srcId="{438613C3-ECA4-43DF-9809-6CE266BFA70A}" destId="{6CE91487-1CCA-4EAE-8D43-2D12C7E9BB6A}" srcOrd="0" destOrd="1" presId="urn:microsoft.com/office/officeart/2005/8/layout/vList5"/>
    <dgm:cxn modelId="{8AE1EE14-09E4-42B0-97A6-34D78CB9E161}" srcId="{265818D5-6367-431E-AA50-5F3B199E39ED}" destId="{C41F60F6-69A0-4DA4-8C25-B5606165C168}" srcOrd="6" destOrd="0" parTransId="{A306E1A1-9FB5-477A-B212-78152CCA553E}" sibTransId="{00A66AB5-DF78-4E7D-910F-3DFDD8E3254A}"/>
    <dgm:cxn modelId="{22AD6203-C1DC-45AD-9033-68B6587E8AA7}" type="presOf" srcId="{3B4A2398-76ED-4546-A005-71FB3F1D1E90}" destId="{B19C5AA5-8BDD-453A-9F5C-6CE813254859}" srcOrd="0" destOrd="0" presId="urn:microsoft.com/office/officeart/2005/8/layout/vList5"/>
    <dgm:cxn modelId="{DC1BE57F-EC3F-4394-A155-922E05A050B9}" type="presOf" srcId="{0EB470E5-0212-40EE-8B45-50059D7A61F0}" destId="{F586176D-6363-4E31-9637-C6B5E7E1730C}" srcOrd="0" destOrd="0" presId="urn:microsoft.com/office/officeart/2005/8/layout/vList5"/>
    <dgm:cxn modelId="{258641AB-EEAB-4F19-B36B-923C2271EA26}" srcId="{265818D5-6367-431E-AA50-5F3B199E39ED}" destId="{8311D5DB-E714-4703-80F8-BAB464CC711E}" srcOrd="0" destOrd="0" parTransId="{7F6796C7-6EEE-43DC-B81A-3688E0CCCD34}" sibTransId="{45D44295-9C7C-4845-90C4-45B33A6279D8}"/>
    <dgm:cxn modelId="{EEE63D0B-DF0E-425F-9BA1-DD13C5BEF222}" srcId="{265818D5-6367-431E-AA50-5F3B199E39ED}" destId="{3B4A2398-76ED-4546-A005-71FB3F1D1E90}" srcOrd="3" destOrd="0" parTransId="{76B72E2F-FD4C-4073-86FF-1ABC37187FB8}" sibTransId="{DD392DE1-2F83-4125-8982-A7D33435ED17}"/>
    <dgm:cxn modelId="{950FBBE6-5FC3-4656-855E-11A10ED1365A}" srcId="{265818D5-6367-431E-AA50-5F3B199E39ED}" destId="{C9EF824E-D307-4F04-9DF5-67B218CFFF5F}" srcOrd="1" destOrd="0" parTransId="{FA128F10-FBA0-46A6-9CE7-668026014615}" sibTransId="{2CC32D05-C1A5-4AD0-95EF-F3F36A165BE5}"/>
    <dgm:cxn modelId="{F3BEBA3E-D26D-4287-9FDB-708596557239}" type="presOf" srcId="{C9EF824E-D307-4F04-9DF5-67B218CFFF5F}" destId="{67C944DC-10F3-424B-8A1A-322814E1FEFB}" srcOrd="0" destOrd="0" presId="urn:microsoft.com/office/officeart/2005/8/layout/vList5"/>
    <dgm:cxn modelId="{DFCB0792-A3A7-4DE1-A0BD-4495E28A124C}" type="presOf" srcId="{BA88E614-3C47-455C-83FC-289698C9BC4B}" destId="{3E57D098-0DDC-40D8-952A-38D426457CD0}" srcOrd="0" destOrd="0" presId="urn:microsoft.com/office/officeart/2005/8/layout/vList5"/>
    <dgm:cxn modelId="{EF8AB94F-3237-4F17-9B00-92DE67B357F0}" srcId="{C9EF824E-D307-4F04-9DF5-67B218CFFF5F}" destId="{BF6B6360-52B9-4F99-8FE6-93C9F889C076}" srcOrd="0" destOrd="0" parTransId="{7580668F-A1BA-4D4D-9AA9-82195046912E}" sibTransId="{EAA2884E-630C-40D7-B690-056396AC9F64}"/>
    <dgm:cxn modelId="{6687D0BB-8990-436D-8FA2-0AA71231CB61}" type="presOf" srcId="{5425D958-1803-4961-9642-EEA6C6C04656}" destId="{87CD7B51-D38A-4281-9CAC-AD3E778BA789}" srcOrd="0" destOrd="0" presId="urn:microsoft.com/office/officeart/2005/8/layout/vList5"/>
    <dgm:cxn modelId="{797FE9DE-C542-4A76-AEC8-6FA38A17277D}" srcId="{265818D5-6367-431E-AA50-5F3B199E39ED}" destId="{BA88E614-3C47-455C-83FC-289698C9BC4B}" srcOrd="4" destOrd="0" parTransId="{CB99133E-D657-415F-8001-D1A3FB690572}" sibTransId="{A8611C5E-F6EF-43E8-B6FA-A3F0665C3129}"/>
    <dgm:cxn modelId="{6A9C3CDB-4824-41FF-9403-D7AE69F86A33}" type="presOf" srcId="{BF6B6360-52B9-4F99-8FE6-93C9F889C076}" destId="{9F3FF048-0138-4AEF-A19C-4A8ED2F9A98F}" srcOrd="0" destOrd="0" presId="urn:microsoft.com/office/officeart/2005/8/layout/vList5"/>
    <dgm:cxn modelId="{778B181D-8B20-40EF-8F60-E17F32D9A232}" type="presOf" srcId="{E7A040C0-9A3E-4990-94A3-9717ADAC00A3}" destId="{6CE91487-1CCA-4EAE-8D43-2D12C7E9BB6A}" srcOrd="0" destOrd="0" presId="urn:microsoft.com/office/officeart/2005/8/layout/vList5"/>
    <dgm:cxn modelId="{8ABB1A42-1130-4909-93D8-191674965DCC}" type="presOf" srcId="{E68710D4-7D6D-4F1C-AD9A-142C27F91E3D}" destId="{A75AE937-562F-4919-9DED-1C7AF1D1F8E1}" srcOrd="0" destOrd="0" presId="urn:microsoft.com/office/officeart/2005/8/layout/vList5"/>
    <dgm:cxn modelId="{4FFB8B37-5E2D-425B-9CB1-E1B474D11FC5}" srcId="{D228D8A8-37CE-45E1-B253-1612A36B547E}" destId="{5425D958-1803-4961-9642-EEA6C6C04656}" srcOrd="0" destOrd="0" parTransId="{FF913B14-46C3-408C-8D20-38373AF362AF}" sibTransId="{7E6B2FB6-EA30-4BC8-B7F9-25F27CA44640}"/>
    <dgm:cxn modelId="{2600BFC7-8386-4ECC-8960-5E8AC37B2255}" srcId="{265818D5-6367-431E-AA50-5F3B199E39ED}" destId="{D228D8A8-37CE-45E1-B253-1612A36B547E}" srcOrd="5" destOrd="0" parTransId="{EBA2C68A-544A-4A96-827C-E763AF876B25}" sibTransId="{B3C0E734-717B-4E7D-84CA-1F64C2F48A8C}"/>
    <dgm:cxn modelId="{9A368D53-D5A8-4EBA-8A27-55E31F9896D3}" type="presOf" srcId="{2CD70440-50B9-428E-829D-98DB0D83CE8A}" destId="{9F3FF048-0138-4AEF-A19C-4A8ED2F9A98F}" srcOrd="0" destOrd="1" presId="urn:microsoft.com/office/officeart/2005/8/layout/vList5"/>
    <dgm:cxn modelId="{EDD2E01A-5171-4D33-8F30-CB880BBE7CCC}" srcId="{0EB470E5-0212-40EE-8B45-50059D7A61F0}" destId="{2BD90CAE-A7D2-47B3-BE34-9DAAE2BF220F}" srcOrd="0" destOrd="0" parTransId="{5A876842-57D3-41FE-B9EF-81EC43B1B39E}" sibTransId="{2F58180D-D08C-496F-AD6E-69E3AEF78746}"/>
    <dgm:cxn modelId="{E517BA35-9CB4-449F-833D-B40851AC9AA7}" type="presOf" srcId="{8311D5DB-E714-4703-80F8-BAB464CC711E}" destId="{1E539874-9820-470F-A0AF-C4D00C9F2DA7}" srcOrd="0" destOrd="0" presId="urn:microsoft.com/office/officeart/2005/8/layout/vList5"/>
    <dgm:cxn modelId="{CADB3D92-3BB4-421C-80EF-0CFA686F014F}" type="presOf" srcId="{C41F60F6-69A0-4DA4-8C25-B5606165C168}" destId="{B652CBC4-C540-4A1C-8A0C-A7F0FF20600C}" srcOrd="0" destOrd="0" presId="urn:microsoft.com/office/officeart/2005/8/layout/vList5"/>
    <dgm:cxn modelId="{2CBF1C0E-458B-4649-8236-F864D33C59E4}" srcId="{8311D5DB-E714-4703-80F8-BAB464CC711E}" destId="{EAEFADCD-B7A3-49B7-9355-B25E99CE9553}" srcOrd="0" destOrd="0" parTransId="{F0FE4C4B-9B4A-4BD4-9E62-034316AB80DE}" sibTransId="{99B94AB7-088C-4A41-A493-240C38E291AF}"/>
    <dgm:cxn modelId="{2CA136A9-C0A2-4E27-A557-A87D0D2E4304}" type="presOf" srcId="{EAEFADCD-B7A3-49B7-9355-B25E99CE9553}" destId="{6CCFE705-5052-4FF9-8C35-1590F35DB853}" srcOrd="0" destOrd="0" presId="urn:microsoft.com/office/officeart/2005/8/layout/vList5"/>
    <dgm:cxn modelId="{3039FE6D-C755-47C3-8BC6-F650DA1260B1}" srcId="{265818D5-6367-431E-AA50-5F3B199E39ED}" destId="{0EB470E5-0212-40EE-8B45-50059D7A61F0}" srcOrd="2" destOrd="0" parTransId="{89D03D24-CE2F-42F2-8051-0871726064FE}" sibTransId="{A74457B5-DA75-402C-A1C7-5019928BBB57}"/>
    <dgm:cxn modelId="{8CCDD5A4-6EB6-4919-8476-A5D9A2C72CBB}" type="presOf" srcId="{D228D8A8-37CE-45E1-B253-1612A36B547E}" destId="{2352012D-2B52-4124-967E-EDDCB7E8CCFC}" srcOrd="0" destOrd="0" presId="urn:microsoft.com/office/officeart/2005/8/layout/vList5"/>
    <dgm:cxn modelId="{D0DA23D8-7802-420E-9F9D-A4937DEB9831}" srcId="{3B4A2398-76ED-4546-A005-71FB3F1D1E90}" destId="{E68710D4-7D6D-4F1C-AD9A-142C27F91E3D}" srcOrd="0" destOrd="0" parTransId="{DAE03669-A757-40E0-90E6-2A3E5F4B63B0}" sibTransId="{B402B315-937C-4073-A623-ED8D070862E4}"/>
    <dgm:cxn modelId="{AD4279E0-A56D-49EE-8ED4-F31341E8FE56}" type="presOf" srcId="{2BD90CAE-A7D2-47B3-BE34-9DAAE2BF220F}" destId="{7EE31918-4B3F-4889-A56B-341BD76E26E4}" srcOrd="0" destOrd="0" presId="urn:microsoft.com/office/officeart/2005/8/layout/vList5"/>
    <dgm:cxn modelId="{BC81F814-5594-4B55-9741-FFA190D44F79}" type="presParOf" srcId="{89D3C284-7F82-4070-9361-AA02B29338F2}" destId="{0359273A-DBAB-49C5-90C4-3B377670F799}" srcOrd="0" destOrd="0" presId="urn:microsoft.com/office/officeart/2005/8/layout/vList5"/>
    <dgm:cxn modelId="{4455E02D-1EF8-43BC-ACB8-DB2948B61250}" type="presParOf" srcId="{0359273A-DBAB-49C5-90C4-3B377670F799}" destId="{1E539874-9820-470F-A0AF-C4D00C9F2DA7}" srcOrd="0" destOrd="0" presId="urn:microsoft.com/office/officeart/2005/8/layout/vList5"/>
    <dgm:cxn modelId="{B22F3758-1FE2-41A1-92AD-7B63A56A5373}" type="presParOf" srcId="{0359273A-DBAB-49C5-90C4-3B377670F799}" destId="{6CCFE705-5052-4FF9-8C35-1590F35DB853}" srcOrd="1" destOrd="0" presId="urn:microsoft.com/office/officeart/2005/8/layout/vList5"/>
    <dgm:cxn modelId="{0B25952E-3D59-4C2C-A3F4-D93DD3CC1EC8}" type="presParOf" srcId="{89D3C284-7F82-4070-9361-AA02B29338F2}" destId="{057AE0D9-E875-416A-AB0E-4E2C8916CA4D}" srcOrd="1" destOrd="0" presId="urn:microsoft.com/office/officeart/2005/8/layout/vList5"/>
    <dgm:cxn modelId="{80C24D8C-AF7E-4BFC-B781-CF7DCBF0B8E9}" type="presParOf" srcId="{89D3C284-7F82-4070-9361-AA02B29338F2}" destId="{3E01759E-C105-4F1F-B655-27F9BCE5EEDA}" srcOrd="2" destOrd="0" presId="urn:microsoft.com/office/officeart/2005/8/layout/vList5"/>
    <dgm:cxn modelId="{13C0528F-A649-49AB-A6D5-6F310DF17785}" type="presParOf" srcId="{3E01759E-C105-4F1F-B655-27F9BCE5EEDA}" destId="{67C944DC-10F3-424B-8A1A-322814E1FEFB}" srcOrd="0" destOrd="0" presId="urn:microsoft.com/office/officeart/2005/8/layout/vList5"/>
    <dgm:cxn modelId="{1C330321-EBD5-4948-A1C3-4523776E9B9F}" type="presParOf" srcId="{3E01759E-C105-4F1F-B655-27F9BCE5EEDA}" destId="{9F3FF048-0138-4AEF-A19C-4A8ED2F9A98F}" srcOrd="1" destOrd="0" presId="urn:microsoft.com/office/officeart/2005/8/layout/vList5"/>
    <dgm:cxn modelId="{F3D5160D-B70A-4476-A165-A24E2291E4DD}" type="presParOf" srcId="{89D3C284-7F82-4070-9361-AA02B29338F2}" destId="{36BF0FC8-C9B7-4F25-9BBB-4C8E3E082256}" srcOrd="3" destOrd="0" presId="urn:microsoft.com/office/officeart/2005/8/layout/vList5"/>
    <dgm:cxn modelId="{8FD514FA-30A6-4ED4-AA4C-CFDE2A0C201A}" type="presParOf" srcId="{89D3C284-7F82-4070-9361-AA02B29338F2}" destId="{7AC61C61-CE95-4B28-BEBE-E1C593139CC9}" srcOrd="4" destOrd="0" presId="urn:microsoft.com/office/officeart/2005/8/layout/vList5"/>
    <dgm:cxn modelId="{F0C7C70B-D0F2-4570-A770-FDE8AE4963E6}" type="presParOf" srcId="{7AC61C61-CE95-4B28-BEBE-E1C593139CC9}" destId="{F586176D-6363-4E31-9637-C6B5E7E1730C}" srcOrd="0" destOrd="0" presId="urn:microsoft.com/office/officeart/2005/8/layout/vList5"/>
    <dgm:cxn modelId="{79A74B03-D43B-4AB8-A1EA-164A8B8F00FD}" type="presParOf" srcId="{7AC61C61-CE95-4B28-BEBE-E1C593139CC9}" destId="{7EE31918-4B3F-4889-A56B-341BD76E26E4}" srcOrd="1" destOrd="0" presId="urn:microsoft.com/office/officeart/2005/8/layout/vList5"/>
    <dgm:cxn modelId="{047EFD17-9EBD-44A2-975A-2DE7B35DF7B4}" type="presParOf" srcId="{89D3C284-7F82-4070-9361-AA02B29338F2}" destId="{DEF2FE6B-BD90-44EF-9CC9-EC63B13F2E3F}" srcOrd="5" destOrd="0" presId="urn:microsoft.com/office/officeart/2005/8/layout/vList5"/>
    <dgm:cxn modelId="{F4A886CD-0DFE-48A5-9712-2043EA5F2EE9}" type="presParOf" srcId="{89D3C284-7F82-4070-9361-AA02B29338F2}" destId="{4F26C224-6207-471F-B22A-B49BD2CDCA59}" srcOrd="6" destOrd="0" presId="urn:microsoft.com/office/officeart/2005/8/layout/vList5"/>
    <dgm:cxn modelId="{05228A2C-7ECE-4DFC-BB69-79709565558F}" type="presParOf" srcId="{4F26C224-6207-471F-B22A-B49BD2CDCA59}" destId="{B19C5AA5-8BDD-453A-9F5C-6CE813254859}" srcOrd="0" destOrd="0" presId="urn:microsoft.com/office/officeart/2005/8/layout/vList5"/>
    <dgm:cxn modelId="{5B2D3C5D-1B55-418C-8304-F3F04343DD65}" type="presParOf" srcId="{4F26C224-6207-471F-B22A-B49BD2CDCA59}" destId="{A75AE937-562F-4919-9DED-1C7AF1D1F8E1}" srcOrd="1" destOrd="0" presId="urn:microsoft.com/office/officeart/2005/8/layout/vList5"/>
    <dgm:cxn modelId="{577B49F9-50BC-4DBC-B4CC-716A6324C274}" type="presParOf" srcId="{89D3C284-7F82-4070-9361-AA02B29338F2}" destId="{BAD3ABAF-C821-4E39-B91A-C2BD35E2753D}" srcOrd="7" destOrd="0" presId="urn:microsoft.com/office/officeart/2005/8/layout/vList5"/>
    <dgm:cxn modelId="{DA1A051D-75A5-40EC-B1B6-B1FAA9CBB5F6}" type="presParOf" srcId="{89D3C284-7F82-4070-9361-AA02B29338F2}" destId="{40F3C99C-A30F-47CA-A384-31E90A785E86}" srcOrd="8" destOrd="0" presId="urn:microsoft.com/office/officeart/2005/8/layout/vList5"/>
    <dgm:cxn modelId="{9DE2EA91-448C-4A1B-A245-54D2F71FFCED}" type="presParOf" srcId="{40F3C99C-A30F-47CA-A384-31E90A785E86}" destId="{3E57D098-0DDC-40D8-952A-38D426457CD0}" srcOrd="0" destOrd="0" presId="urn:microsoft.com/office/officeart/2005/8/layout/vList5"/>
    <dgm:cxn modelId="{CD7EF435-BC67-48C0-8DE2-F08EA192E1DC}" type="presParOf" srcId="{40F3C99C-A30F-47CA-A384-31E90A785E86}" destId="{6CE91487-1CCA-4EAE-8D43-2D12C7E9BB6A}" srcOrd="1" destOrd="0" presId="urn:microsoft.com/office/officeart/2005/8/layout/vList5"/>
    <dgm:cxn modelId="{8DF67CCD-AD1D-432C-8D77-F06DEB770088}" type="presParOf" srcId="{89D3C284-7F82-4070-9361-AA02B29338F2}" destId="{208C9A62-FD07-4C14-9893-1610164F7B97}" srcOrd="9" destOrd="0" presId="urn:microsoft.com/office/officeart/2005/8/layout/vList5"/>
    <dgm:cxn modelId="{5473BEED-5390-4DC5-BC24-82A43686A6D7}" type="presParOf" srcId="{89D3C284-7F82-4070-9361-AA02B29338F2}" destId="{375943F7-C764-4367-A189-D91139BC831B}" srcOrd="10" destOrd="0" presId="urn:microsoft.com/office/officeart/2005/8/layout/vList5"/>
    <dgm:cxn modelId="{54857757-65D6-4E90-964C-B9E9F7534F4D}" type="presParOf" srcId="{375943F7-C764-4367-A189-D91139BC831B}" destId="{2352012D-2B52-4124-967E-EDDCB7E8CCFC}" srcOrd="0" destOrd="0" presId="urn:microsoft.com/office/officeart/2005/8/layout/vList5"/>
    <dgm:cxn modelId="{1CF06992-89FF-44D3-813F-A5D682E7D494}" type="presParOf" srcId="{375943F7-C764-4367-A189-D91139BC831B}" destId="{87CD7B51-D38A-4281-9CAC-AD3E778BA789}" srcOrd="1" destOrd="0" presId="urn:microsoft.com/office/officeart/2005/8/layout/vList5"/>
    <dgm:cxn modelId="{4A53DDED-143D-43E7-B8F6-5E636E063315}" type="presParOf" srcId="{89D3C284-7F82-4070-9361-AA02B29338F2}" destId="{38379097-33FB-42C3-A4E0-68372E877DCD}" srcOrd="11" destOrd="0" presId="urn:microsoft.com/office/officeart/2005/8/layout/vList5"/>
    <dgm:cxn modelId="{EDE0EDF8-A4CD-4F27-84EC-0D9271AC0F53}" type="presParOf" srcId="{89D3C284-7F82-4070-9361-AA02B29338F2}" destId="{CBF6462A-E760-4CD2-889A-6275B0D631E0}" srcOrd="12" destOrd="0" presId="urn:microsoft.com/office/officeart/2005/8/layout/vList5"/>
    <dgm:cxn modelId="{855B5CBA-8F41-4B7E-9A5A-86D3874EC041}" type="presParOf" srcId="{CBF6462A-E760-4CD2-889A-6275B0D631E0}" destId="{B652CBC4-C540-4A1C-8A0C-A7F0FF20600C}" srcOrd="0" destOrd="0" presId="urn:microsoft.com/office/officeart/2005/8/layout/vList5"/>
    <dgm:cxn modelId="{8FE85724-F3E1-4A40-8F01-02FD1DE196CB}" type="presParOf" srcId="{CBF6462A-E760-4CD2-889A-6275B0D631E0}" destId="{56B387B2-07DA-4593-B925-0E2662DEF9F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CFE705-5052-4FF9-8C35-1590F35DB853}">
      <dsp:nvSpPr>
        <dsp:cNvPr id="0" name=""/>
        <dsp:cNvSpPr/>
      </dsp:nvSpPr>
      <dsp:spPr>
        <a:xfrm rot="5400000">
          <a:off x="4834538" y="-2067233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ЗНАНИЕ- 6</a:t>
          </a:r>
          <a:endParaRPr lang="ru-RU" sz="2400" kern="1200" dirty="0">
            <a:solidFill>
              <a:srgbClr val="7030A0"/>
            </a:solidFill>
          </a:endParaRPr>
        </a:p>
      </dsp:txBody>
      <dsp:txXfrm rot="5400000">
        <a:off x="4834538" y="-2067233"/>
        <a:ext cx="532268" cy="4800633"/>
      </dsp:txXfrm>
    </dsp:sp>
    <dsp:sp modelId="{1E539874-9820-470F-A0AF-C4D00C9F2DA7}">
      <dsp:nvSpPr>
        <dsp:cNvPr id="0" name=""/>
        <dsp:cNvSpPr/>
      </dsp:nvSpPr>
      <dsp:spPr>
        <a:xfrm>
          <a:off x="0" y="415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А</a:t>
          </a:r>
          <a:endParaRPr lang="ru-RU" sz="32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5"/>
        <a:ext cx="2700356" cy="665336"/>
      </dsp:txXfrm>
    </dsp:sp>
    <dsp:sp modelId="{9F3FF048-0138-4AEF-A19C-4A8ED2F9A98F}">
      <dsp:nvSpPr>
        <dsp:cNvPr id="0" name=""/>
        <dsp:cNvSpPr/>
      </dsp:nvSpPr>
      <dsp:spPr>
        <a:xfrm rot="5400000">
          <a:off x="4834538" y="-1368630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2167939"/>
            <a:satOff val="-1083"/>
            <a:lumOff val="51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2167939"/>
              <a:satOff val="-1083"/>
              <a:lumOff val="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rPr>
            <a:t>ПОНИМАНИЕ - 6</a:t>
          </a:r>
          <a:endParaRPr lang="ru-RU" sz="2400" kern="1200" dirty="0">
            <a:solidFill>
              <a:srgbClr val="FF0000"/>
            </a:solidFill>
          </a:endParaRPr>
        </a:p>
      </dsp:txBody>
      <dsp:txXfrm rot="5400000">
        <a:off x="4834538" y="-1368630"/>
        <a:ext cx="532268" cy="4800633"/>
      </dsp:txXfrm>
    </dsp:sp>
    <dsp:sp modelId="{67C944DC-10F3-424B-8A1A-322814E1FEFB}">
      <dsp:nvSpPr>
        <dsp:cNvPr id="0" name=""/>
        <dsp:cNvSpPr/>
      </dsp:nvSpPr>
      <dsp:spPr>
        <a:xfrm>
          <a:off x="0" y="699018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1980616"/>
                <a:satOff val="-10087"/>
                <a:lumOff val="1863"/>
                <a:alphaOff val="0"/>
                <a:tint val="35000"/>
                <a:satMod val="253000"/>
              </a:schemeClr>
            </a:gs>
            <a:gs pos="50000">
              <a:schemeClr val="accent5">
                <a:hueOff val="1980616"/>
                <a:satOff val="-10087"/>
                <a:lumOff val="1863"/>
                <a:alphaOff val="0"/>
                <a:tint val="42000"/>
                <a:satMod val="255000"/>
              </a:schemeClr>
            </a:gs>
            <a:gs pos="97000">
              <a:schemeClr val="accent5">
                <a:hueOff val="1980616"/>
                <a:satOff val="-10087"/>
                <a:lumOff val="1863"/>
                <a:alphaOff val="0"/>
                <a:tint val="53000"/>
                <a:satMod val="260000"/>
              </a:schemeClr>
            </a:gs>
            <a:gs pos="100000">
              <a:schemeClr val="accent5">
                <a:hueOff val="1980616"/>
                <a:satOff val="-10087"/>
                <a:lumOff val="186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</a:t>
          </a:r>
          <a:endParaRPr lang="ru-RU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99018"/>
        <a:ext cx="2700356" cy="665336"/>
      </dsp:txXfrm>
    </dsp:sp>
    <dsp:sp modelId="{7EE31918-4B3F-4889-A56B-341BD76E26E4}">
      <dsp:nvSpPr>
        <dsp:cNvPr id="0" name=""/>
        <dsp:cNvSpPr/>
      </dsp:nvSpPr>
      <dsp:spPr>
        <a:xfrm rot="5400000">
          <a:off x="4834538" y="-670027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4335878"/>
            <a:satOff val="-2165"/>
            <a:lumOff val="10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4335878"/>
              <a:satOff val="-2165"/>
              <a:lumOff val="1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rPr>
            <a:t>ПРИМЕНЕНИЕ- 6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34538" y="-670027"/>
        <a:ext cx="532268" cy="4800633"/>
      </dsp:txXfrm>
    </dsp:sp>
    <dsp:sp modelId="{F586176D-6363-4E31-9637-C6B5E7E1730C}">
      <dsp:nvSpPr>
        <dsp:cNvPr id="0" name=""/>
        <dsp:cNvSpPr/>
      </dsp:nvSpPr>
      <dsp:spPr>
        <a:xfrm>
          <a:off x="0" y="1397620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3961231"/>
                <a:satOff val="-20173"/>
                <a:lumOff val="3725"/>
                <a:alphaOff val="0"/>
                <a:tint val="35000"/>
                <a:satMod val="253000"/>
              </a:schemeClr>
            </a:gs>
            <a:gs pos="50000">
              <a:schemeClr val="accent5">
                <a:hueOff val="3961231"/>
                <a:satOff val="-20173"/>
                <a:lumOff val="3725"/>
                <a:alphaOff val="0"/>
                <a:tint val="42000"/>
                <a:satMod val="255000"/>
              </a:schemeClr>
            </a:gs>
            <a:gs pos="97000">
              <a:schemeClr val="accent5">
                <a:hueOff val="3961231"/>
                <a:satOff val="-20173"/>
                <a:lumOff val="3725"/>
                <a:alphaOff val="0"/>
                <a:tint val="53000"/>
                <a:satMod val="260000"/>
              </a:schemeClr>
            </a:gs>
            <a:gs pos="100000">
              <a:schemeClr val="accent5">
                <a:hueOff val="3961231"/>
                <a:satOff val="-20173"/>
                <a:lumOff val="372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</a:t>
          </a:r>
          <a:endParaRPr lang="ru-RU" sz="3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97620"/>
        <a:ext cx="2700356" cy="665336"/>
      </dsp:txXfrm>
    </dsp:sp>
    <dsp:sp modelId="{A75AE937-562F-4919-9DED-1C7AF1D1F8E1}">
      <dsp:nvSpPr>
        <dsp:cNvPr id="0" name=""/>
        <dsp:cNvSpPr/>
      </dsp:nvSpPr>
      <dsp:spPr>
        <a:xfrm rot="5400000">
          <a:off x="4834538" y="80396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6503817"/>
            <a:satOff val="-3248"/>
            <a:lumOff val="15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6503817"/>
              <a:satOff val="-3248"/>
              <a:lumOff val="1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АНАЛИЗ- 6</a:t>
          </a:r>
          <a:endParaRPr lang="ru-RU" sz="2400" kern="1200" dirty="0">
            <a:solidFill>
              <a:srgbClr val="C00000"/>
            </a:solidFill>
          </a:endParaRPr>
        </a:p>
      </dsp:txBody>
      <dsp:txXfrm rot="5400000">
        <a:off x="4834538" y="80396"/>
        <a:ext cx="532268" cy="4800633"/>
      </dsp:txXfrm>
    </dsp:sp>
    <dsp:sp modelId="{B19C5AA5-8BDD-453A-9F5C-6CE813254859}">
      <dsp:nvSpPr>
        <dsp:cNvPr id="0" name=""/>
        <dsp:cNvSpPr/>
      </dsp:nvSpPr>
      <dsp:spPr>
        <a:xfrm>
          <a:off x="0" y="2096223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35000"/>
                <a:satMod val="253000"/>
              </a:schemeClr>
            </a:gs>
            <a:gs pos="50000">
              <a:schemeClr val="accent5">
                <a:hueOff val="5941847"/>
                <a:satOff val="-30260"/>
                <a:lumOff val="5588"/>
                <a:alphaOff val="0"/>
                <a:tint val="42000"/>
                <a:satMod val="255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53000"/>
                <a:satMod val="26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3200" b="1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rPr>
            <a:t>D</a:t>
          </a:r>
          <a:endParaRPr kumimoji="0" lang="ru-RU" sz="3200" b="1" i="0" u="none" strike="noStrike" kern="1200" cap="none" normalizeH="0" baseline="0" dirty="0" smtClean="0">
            <a:ln>
              <a:noFill/>
            </a:ln>
            <a:solidFill>
              <a:srgbClr val="C0000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2096223"/>
        <a:ext cx="2700356" cy="665336"/>
      </dsp:txXfrm>
    </dsp:sp>
    <dsp:sp modelId="{6CE91487-1CCA-4EAE-8D43-2D12C7E9BB6A}">
      <dsp:nvSpPr>
        <dsp:cNvPr id="0" name=""/>
        <dsp:cNvSpPr/>
      </dsp:nvSpPr>
      <dsp:spPr>
        <a:xfrm rot="5400000">
          <a:off x="4834538" y="727178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8671756"/>
            <a:satOff val="-4331"/>
            <a:lumOff val="20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8671756"/>
              <a:satOff val="-4331"/>
              <a:lumOff val="2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СИНТЕЗ- 6</a:t>
          </a:r>
          <a:endParaRPr lang="ru-RU" sz="2400" kern="1200" dirty="0">
            <a:solidFill>
              <a:srgbClr val="7030A0"/>
            </a:solidFill>
          </a:endParaRPr>
        </a:p>
      </dsp:txBody>
      <dsp:txXfrm rot="5400000">
        <a:off x="4834538" y="727178"/>
        <a:ext cx="532268" cy="4800633"/>
      </dsp:txXfrm>
    </dsp:sp>
    <dsp:sp modelId="{3E57D098-0DDC-40D8-952A-38D426457CD0}">
      <dsp:nvSpPr>
        <dsp:cNvPr id="0" name=""/>
        <dsp:cNvSpPr/>
      </dsp:nvSpPr>
      <dsp:spPr>
        <a:xfrm>
          <a:off x="0" y="2794826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7922463"/>
                <a:satOff val="-40347"/>
                <a:lumOff val="7450"/>
                <a:alphaOff val="0"/>
                <a:tint val="35000"/>
                <a:satMod val="253000"/>
              </a:schemeClr>
            </a:gs>
            <a:gs pos="50000">
              <a:schemeClr val="accent5">
                <a:hueOff val="7922463"/>
                <a:satOff val="-40347"/>
                <a:lumOff val="7450"/>
                <a:alphaOff val="0"/>
                <a:tint val="42000"/>
                <a:satMod val="255000"/>
              </a:schemeClr>
            </a:gs>
            <a:gs pos="97000">
              <a:schemeClr val="accent5">
                <a:hueOff val="7922463"/>
                <a:satOff val="-40347"/>
                <a:lumOff val="7450"/>
                <a:alphaOff val="0"/>
                <a:tint val="53000"/>
                <a:satMod val="260000"/>
              </a:schemeClr>
            </a:gs>
            <a:gs pos="100000">
              <a:schemeClr val="accent5">
                <a:hueOff val="7922463"/>
                <a:satOff val="-40347"/>
                <a:lumOff val="745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2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Е</a:t>
          </a:r>
        </a:p>
      </dsp:txBody>
      <dsp:txXfrm>
        <a:off x="0" y="2794826"/>
        <a:ext cx="2700356" cy="665336"/>
      </dsp:txXfrm>
    </dsp:sp>
    <dsp:sp modelId="{87CD7B51-D38A-4281-9CAC-AD3E778BA789}">
      <dsp:nvSpPr>
        <dsp:cNvPr id="0" name=""/>
        <dsp:cNvSpPr/>
      </dsp:nvSpPr>
      <dsp:spPr>
        <a:xfrm rot="5400000">
          <a:off x="4834538" y="1425781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10839695"/>
            <a:satOff val="-5413"/>
            <a:lumOff val="2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0839695"/>
              <a:satOff val="-5413"/>
              <a:lumOff val="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rPr>
            <a:t>КОММУНИКАЦИЯ- 6</a:t>
          </a:r>
          <a:endParaRPr lang="ru-RU" sz="2400" kern="1200" dirty="0">
            <a:solidFill>
              <a:srgbClr val="00B050"/>
            </a:solidFill>
          </a:endParaRPr>
        </a:p>
      </dsp:txBody>
      <dsp:txXfrm rot="5400000">
        <a:off x="4834538" y="1425781"/>
        <a:ext cx="532268" cy="4800633"/>
      </dsp:txXfrm>
    </dsp:sp>
    <dsp:sp modelId="{2352012D-2B52-4124-967E-EDDCB7E8CCFC}">
      <dsp:nvSpPr>
        <dsp:cNvPr id="0" name=""/>
        <dsp:cNvSpPr/>
      </dsp:nvSpPr>
      <dsp:spPr>
        <a:xfrm>
          <a:off x="0" y="3493429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9903078"/>
                <a:satOff val="-50433"/>
                <a:lumOff val="9313"/>
                <a:alphaOff val="0"/>
                <a:tint val="35000"/>
                <a:satMod val="253000"/>
              </a:schemeClr>
            </a:gs>
            <a:gs pos="50000">
              <a:schemeClr val="accent5">
                <a:hueOff val="9903078"/>
                <a:satOff val="-50433"/>
                <a:lumOff val="9313"/>
                <a:alphaOff val="0"/>
                <a:tint val="42000"/>
                <a:satMod val="255000"/>
              </a:schemeClr>
            </a:gs>
            <a:gs pos="97000">
              <a:schemeClr val="accent5">
                <a:hueOff val="9903078"/>
                <a:satOff val="-50433"/>
                <a:lumOff val="9313"/>
                <a:alphaOff val="0"/>
                <a:tint val="53000"/>
                <a:satMod val="260000"/>
              </a:schemeClr>
            </a:gs>
            <a:gs pos="100000">
              <a:schemeClr val="accent5">
                <a:hueOff val="9903078"/>
                <a:satOff val="-50433"/>
                <a:lumOff val="931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3200" b="1" i="0" u="none" strike="noStrike" kern="1200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rPr>
            <a:t>F</a:t>
          </a:r>
          <a:endParaRPr lang="ru-RU" sz="3200" kern="1200" dirty="0">
            <a:solidFill>
              <a:srgbClr val="00B050"/>
            </a:solidFill>
          </a:endParaRPr>
        </a:p>
      </dsp:txBody>
      <dsp:txXfrm>
        <a:off x="0" y="3493429"/>
        <a:ext cx="2700356" cy="665336"/>
      </dsp:txXfrm>
    </dsp:sp>
    <dsp:sp modelId="{56B387B2-07DA-4593-B925-0E2662DEF9F8}">
      <dsp:nvSpPr>
        <dsp:cNvPr id="0" name=""/>
        <dsp:cNvSpPr/>
      </dsp:nvSpPr>
      <dsp:spPr>
        <a:xfrm rot="5400000">
          <a:off x="4834538" y="2124384"/>
          <a:ext cx="532268" cy="4800633"/>
        </a:xfrm>
        <a:prstGeom prst="round2SameRect">
          <a:avLst/>
        </a:prstGeom>
        <a:solidFill>
          <a:schemeClr val="accent5">
            <a:tint val="40000"/>
            <a:alpha val="90000"/>
            <a:hueOff val="13007634"/>
            <a:satOff val="-6496"/>
            <a:lumOff val="3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3007634"/>
              <a:satOff val="-6496"/>
              <a:lumOff val="3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36 баллов</a:t>
          </a:r>
          <a:endParaRPr lang="ru-RU" sz="28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834538" y="2124384"/>
        <a:ext cx="532268" cy="4800633"/>
      </dsp:txXfrm>
    </dsp:sp>
    <dsp:sp modelId="{B652CBC4-C540-4A1C-8A0C-A7F0FF20600C}">
      <dsp:nvSpPr>
        <dsp:cNvPr id="0" name=""/>
        <dsp:cNvSpPr/>
      </dsp:nvSpPr>
      <dsp:spPr>
        <a:xfrm>
          <a:off x="0" y="4192032"/>
          <a:ext cx="2700356" cy="665336"/>
        </a:xfrm>
        <a:prstGeom prst="roundRect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35000"/>
                <a:satMod val="253000"/>
              </a:schemeClr>
            </a:gs>
            <a:gs pos="50000">
              <a:schemeClr val="accent5">
                <a:hueOff val="11883694"/>
                <a:satOff val="-60520"/>
                <a:lumOff val="11175"/>
                <a:alphaOff val="0"/>
                <a:tint val="42000"/>
                <a:satMod val="255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53000"/>
                <a:satMod val="26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rPr>
            <a:t>ИТОГО</a:t>
          </a:r>
        </a:p>
      </dsp:txBody>
      <dsp:txXfrm>
        <a:off x="0" y="4192032"/>
        <a:ext cx="2700356" cy="665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0567E8-786A-459E-9298-FCE0904C2F62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6EEB36-1C82-492B-AD6C-2C6B27F6F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7174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/>
              <a:t>      </a:t>
            </a:r>
            <a:r>
              <a:rPr lang="ru-RU" sz="3600" dirty="0" smtClean="0"/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ФОС-обязательная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часть интегрированного урока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Долгополова Е.М.,</a:t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математики</a:t>
            </a:r>
            <a:b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МАОУ «Голышмановская СОШ №1»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images.asteza.by/2011-12-17/18370/photos0-800x600.jpeg"/>
          <p:cNvPicPr/>
          <p:nvPr/>
        </p:nvPicPr>
        <p:blipFill>
          <a:blip r:embed="rId2" cstate="print"/>
          <a:srcRect l="13789" r="17745" b="11912"/>
          <a:stretch>
            <a:fillRect/>
          </a:stretch>
        </p:blipFill>
        <p:spPr bwMode="auto">
          <a:xfrm>
            <a:off x="971600" y="332656"/>
            <a:ext cx="316835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/>
          <a:lstStyle/>
          <a:p>
            <a:pPr algn="ctr"/>
            <a:r>
              <a:rPr lang="ru-RU" b="1" dirty="0" smtClean="0"/>
              <a:t>Оценочные средства (ОС)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ОС – это контрольные задания, а также описание форм и процедур, предназначенных для определения качества освоения обучающимися учебного материала.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301006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 smtClean="0"/>
              <a:t>Что такое фонд оценочных средств?</a:t>
            </a:r>
            <a:endParaRPr lang="ru-RU" sz="3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Под </a:t>
            </a:r>
            <a:r>
              <a:rPr lang="ru-RU" b="1" dirty="0" smtClean="0"/>
              <a:t>фондом оценочных средств </a:t>
            </a:r>
            <a:r>
              <a:rPr lang="ru-RU" dirty="0" smtClean="0"/>
              <a:t>понимается комплект методических и контрольных  материалов, предназначенных для оценивания ЗУН и компетенций на разных стадиях обучения обучающихся.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Примерный перечень оценочных средств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5" y="1196752"/>
          <a:ext cx="7704857" cy="5400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7169"/>
                <a:gridCol w="3746398"/>
                <a:gridCol w="2191290"/>
              </a:tblGrid>
              <a:tr h="8826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оценочного средства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Краткая характеристика оценочного средства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оценочного средства в фонде 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71337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Деловая и/или ролевая игра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Совместная деятельность группы обучающихся и преподавателя под управлением преподавателя с целью решения учебных задач путем игрового моделирования реальной проблемной ситуации. Позволяет оценивать умение анализировать и решать типичные задачи.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(проблема), концепция, роли и ожидаемый результат по каждой игре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1804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Кейс-задача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Проблемное задание, в котором обучающемуся предлагают осмыслить реальную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ситуацию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, необходимую для решения  данной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проблемы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Задания для решения </a:t>
                      </a: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кейс-задачи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7" y="188640"/>
          <a:ext cx="7848870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199"/>
                <a:gridCol w="3816424"/>
                <a:gridCol w="2232247"/>
              </a:tblGrid>
              <a:tr h="2570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Коллоквиум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Средство контроля усвоения учебного материала темы, раздела или разделов дисциплины, организованное как учебное занятие в виде собеседования преподавателя с обучающимися.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Вопросы по темам/разделам дисциплины </a:t>
                      </a:r>
                    </a:p>
                  </a:txBody>
                  <a:tcPr marL="68580" marR="68580" marT="0" marB="0"/>
                </a:tc>
              </a:tr>
              <a:tr h="1563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Контрольная работа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Средство проверки умений применять полученные знания для решения задач определенного типа по теме или разделу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Комплект контрольных заданий </a:t>
                      </a:r>
                      <a:endParaRPr lang="ru-RU" sz="1600" b="0" dirty="0" smtClean="0">
                        <a:latin typeface="+mn-lt"/>
                        <a:ea typeface="Times New Roman"/>
                      </a:endParaRPr>
                    </a:p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+mn-lt"/>
                          <a:ea typeface="Times New Roman"/>
                        </a:rPr>
                        <a:t>по </a:t>
                      </a: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вариантам </a:t>
                      </a:r>
                    </a:p>
                  </a:txBody>
                  <a:tcPr marL="68580" marR="68580" marT="0" marB="0"/>
                </a:tc>
              </a:tr>
              <a:tr h="220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Круглый стол, дискуссия, полемика, диспут, дебаты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Оценочные средства, позволяющие включить обучающихся в процесс обсуждения спорного вопроса, проблемы и оценить их умение аргументировать собственную точку зрения.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Перечень дискуссионных  тем для проведения круглого стола, дискуссии, полемики, диспута, дебатов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5" y="260648"/>
          <a:ext cx="7704855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6143"/>
                <a:gridCol w="4320480"/>
                <a:gridCol w="2088232"/>
              </a:tblGrid>
              <a:tr h="121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Портфолио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Целевая подборка работ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обучающегося,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раскрывающая его индивидуальные образовательные достижения в одной или нескольких учебных дисциплинах.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Структура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портфолио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933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Проект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Конечный продукт, получаемый в результате планирования и выполнения комплекса учебных и исследовательских заданий. Позволяет оценить умения обучающихся самостоятельно конструировать свои знания в процессе решения практических задач и проблем, ориентироваться в информационном пространстве и уровень </a:t>
                      </a:r>
                      <a:r>
                        <a:rPr lang="ru-RU" sz="1600" b="0" dirty="0" err="1">
                          <a:latin typeface="+mn-lt"/>
                          <a:ea typeface="Times New Roman"/>
                        </a:rPr>
                        <a:t>сформированности</a:t>
                      </a: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  аналитических, исследовательских навыков, навыков практического и творческого мышления. Может выполняться в индивидуальном порядке или группой обучающихся.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+mn-lt"/>
                          <a:ea typeface="Times New Roman"/>
                        </a:rPr>
                        <a:t>Темы групповых и/или индивидуальных проектов </a:t>
                      </a:r>
                    </a:p>
                  </a:txBody>
                  <a:tcPr marL="68580" marR="68580" marT="0" marB="0"/>
                </a:tc>
              </a:tr>
              <a:tr h="1192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Рабочая тетрадь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Дидактический комплекс, предназначенный для самостоятельной работы обучающегося и позволяющий оценивать уровень усвоения им  учебного материала.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Образец рабочей тетради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60648"/>
          <a:ext cx="7920881" cy="47670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3487"/>
                <a:gridCol w="4871209"/>
                <a:gridCol w="1656185"/>
              </a:tblGrid>
              <a:tr h="939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Разноуровневые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задачи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и </a:t>
                      </a:r>
                      <a:endParaRPr lang="ru-RU" sz="1600" b="1" dirty="0" smtClean="0">
                        <a:solidFill>
                          <a:srgbClr val="7030A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задания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640" marR="774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Различают задачи и задания:</a:t>
                      </a:r>
                    </a:p>
                    <a:p>
                      <a:pPr marL="40640" marR="77470" indent="317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а) репродуктивного уровня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, позволяющие оценивать и диагностировать  знание фактического материала (базовые понятия, алгоритмы, факты) и умение правильно использовать специальные термины и понятия, узнавание объектов изучения в рамках определенного раздела дисциплины;</a:t>
                      </a:r>
                    </a:p>
                    <a:p>
                      <a:pPr marL="40640" marR="77470" indent="317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б) реконструктивного уровня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, позволяющие оценивать и диагностировать умения синтезировать, анализировать, обобщать фактический и теоретический материал с формулированием конкретных выводов, установлением причинно-следственных связей;</a:t>
                      </a:r>
                    </a:p>
                    <a:p>
                      <a:pPr marL="40640" marR="77470" indent="317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в) творческого уровня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, позволяющие оценивать и диагностировать умения, интегрировать знания различных областей, аргументировать собственную точку зрения.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Комплект </a:t>
                      </a:r>
                      <a:r>
                        <a:rPr lang="ru-RU" sz="1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разноуровневых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 задач и заданий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3" y="188640"/>
          <a:ext cx="7776864" cy="64087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5372"/>
                <a:gridCol w="4221726"/>
                <a:gridCol w="1999766"/>
              </a:tblGrid>
              <a:tr h="2621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Реферат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Продукт самостоятельной работы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обучающегося,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представляющий собой краткое изложение в письменном виде полученных результатов теоретического анализа определенной научной (учебно-исследовательской) темы, где автор раскрывает суть исследуемой проблемы, приводит различные точки зрения, а также собственные взгляды на нее.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Темы </a:t>
                      </a:r>
                      <a:endParaRPr lang="ru-RU" sz="16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рефератов 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47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Доклад, сообщение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Продукт самостоятельной работы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обучающегося, </a:t>
                      </a: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представляющий собой публичное выступление по представлению полученных результатов решения определенной учебно-практической, учебно-исследовательской или научной темы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Темы докладов, сообщений</a:t>
                      </a:r>
                    </a:p>
                  </a:txBody>
                  <a:tcPr marL="68580" marR="68580" marT="0" marB="0"/>
                </a:tc>
              </a:tr>
              <a:tr h="2039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Собеседование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Средство контроля, организованное как специальная беседа преподавателя с обучающимся на темы, связанные с изучаемой дисциплиной, и рассчитанное на выяснение объема знаний обучающегося по определенному разделу, теме, проблеме и т.п.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Вопросы по темам/разделам дисциплины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5" y="260648"/>
          <a:ext cx="7920881" cy="64087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6767"/>
                <a:gridCol w="4912735"/>
                <a:gridCol w="1671379"/>
              </a:tblGrid>
              <a:tr h="208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Творческое задание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Частично регламентированное задание, имеющее нестандартное решение и позволяющее диагностировать умения, интегрировать знания различных областей, аргументировать собственную точку зрения. Может выполняться в индивидуальном порядке или группой обучающихся.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Темы групповых и/или индивидуальных творческих заданий </a:t>
                      </a:r>
                    </a:p>
                  </a:txBody>
                  <a:tcPr marL="68580" marR="68580" marT="0" marB="0"/>
                </a:tc>
              </a:tr>
              <a:tr h="103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Тест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Система стандартизированных заданий, позволяющая автоматизировать процедуру измерения уровня знаний и умений обучающегося.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Фонд тестовых заданий</a:t>
                      </a:r>
                    </a:p>
                  </a:txBody>
                  <a:tcPr marL="68580" marR="68580" marT="0" marB="0"/>
                </a:tc>
              </a:tr>
              <a:tr h="1193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Тренажер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Техническое средство, которое может быть использовано для  контроля приобретенных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обучающимся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профессиональных навыков и умений по управлению конкретным материальным объектом.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Комплект заданий </a:t>
                      </a:r>
                      <a:endParaRPr lang="ru-RU" sz="16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для </a:t>
                      </a: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работы на тренажере </a:t>
                      </a:r>
                    </a:p>
                  </a:txBody>
                  <a:tcPr marL="68580" marR="68580" marT="0" marB="0"/>
                </a:tc>
              </a:tr>
              <a:tr h="208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latin typeface="+mn-lt"/>
                          <a:ea typeface="Times New Roman"/>
                        </a:rPr>
                        <a:t>Эссе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970" indent="177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Средство, позволяющее оценить  умение обучающегося письменно излагать суть поставленной проблемы, самостоятельно проводить анализ этой проблемы с использованием концепций и аналитического инструментария соответствующей дисциплины, делать выводы, обобщающие авторскую позицию по поставленной проблеме.</a:t>
                      </a:r>
                      <a:endParaRPr lang="ru-RU" sz="16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</a:rPr>
                        <a:t>Тематика эссе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Работа в группах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5" y="1196752"/>
          <a:ext cx="7704859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9625"/>
                <a:gridCol w="2403760"/>
                <a:gridCol w="1820737"/>
                <a:gridCol w="1820737"/>
              </a:tblGrid>
              <a:tr h="109889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u="sng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ru-RU" sz="16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оценочного средства</a:t>
                      </a:r>
                    </a:p>
                    <a:p>
                      <a:pPr algn="ctr"/>
                      <a:r>
                        <a:rPr kumimoji="0" lang="ru-RU" sz="1600" b="1" i="1" u="sng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вида деятельности</a:t>
                      </a:r>
                      <a:endParaRPr lang="ru-RU" sz="1600" b="1" i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Представление оценочного средства в фонде </a:t>
                      </a:r>
                      <a:endParaRPr lang="ru-RU" sz="16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Критерии  оценки</a:t>
                      </a:r>
                      <a:endParaRPr lang="ru-RU" sz="16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 для выставления отметки</a:t>
                      </a:r>
                      <a:endParaRPr lang="ru-RU" sz="1600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95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Вопросы теста на уровне «ученик должен» (обязательная часть) и «ученик может» (дополнительная часть). Например, обязательная часть состоит из 15 вопросов по 1 баллу, а дополнительная часть из 5 вопросов повышенного уровня сложности по 2 балла. Итого максимум 25 баллов.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«5»: 16 + 4 (80 – 100  % от общего числа баллов)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«4»: 14 + 3 (70 - 75 %)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«3»: 12 + 0 или 10+2 (50 - 65 %). 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Приложения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6191"/>
            <a:ext cx="8458200" cy="228959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75"/>
            <a:ext cx="8458200" cy="48577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3600" b="1" u="sng" dirty="0" smtClean="0"/>
              <a:t>Расставьте </a:t>
            </a:r>
            <a:r>
              <a:rPr lang="ru-RU" sz="3600" b="1" u="sng" dirty="0" smtClean="0"/>
              <a:t>ударения в словах:</a:t>
            </a:r>
          </a:p>
          <a:p>
            <a:pPr eaLnBrk="1" hangingPunct="1">
              <a:defRPr/>
            </a:pPr>
            <a:r>
              <a:rPr lang="ru-RU" sz="3600" dirty="0" smtClean="0"/>
              <a:t>Балованный, втридорога, газопровод, каталог, квартал, красивее, мозаичный, мусоропровод, понявший, ходатайство, щавель, торты, банты, договоры, занята, кремы, сверлит, включим, позвонишь, обеспечение.</a:t>
            </a:r>
            <a:endParaRPr lang="ru-RU" sz="3600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85926"/>
            <a:ext cx="8358246" cy="4786346"/>
          </a:xfrm>
          <a:ln w="38100"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Процесс, основанный на сравнении учебных достижений учащихся с четко определенными, коллективно выработанными, заранее известными всем участникам процесса критериями, соответствующими целям и содержанию образования, способствующими формированию учебно-познавательной компетентности учащихся. 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pPr marL="0" indent="0" algn="ctr" eaLnBrk="1" hangingPunct="1">
              <a:lnSpc>
                <a:spcPct val="90000"/>
              </a:lnSpc>
              <a:buFont typeface="Symbol" pitchFamily="18" charset="2"/>
              <a:buNone/>
            </a:pPr>
            <a:endParaRPr lang="ru-RU" sz="2400" b="1" dirty="0" smtClean="0">
              <a:latin typeface="Arial Narrow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1" y="214290"/>
            <a:ext cx="8401080" cy="1414485"/>
          </a:xfrm>
        </p:spPr>
        <p:txBody>
          <a:bodyPr/>
          <a:lstStyle/>
          <a:p>
            <a:pPr eaLnBrk="1" hangingPunct="1"/>
            <a:r>
              <a:rPr lang="ru-RU" sz="4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оценивание</a:t>
            </a:r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066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57224" y="1357298"/>
          <a:ext cx="750099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85813" y="142875"/>
            <a:ext cx="7715250" cy="8572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Общие критерии оценивания учебных достижений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61777"/>
          <a:ext cx="8501122" cy="6436516"/>
        </p:xfrm>
        <a:graphic>
          <a:graphicData uri="http://schemas.openxmlformats.org/drawingml/2006/table">
            <a:tbl>
              <a:tblPr/>
              <a:tblGrid>
                <a:gridCol w="2116925"/>
                <a:gridCol w="6384197"/>
              </a:tblGrid>
              <a:tr h="1249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Обозначение и название критерия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Краткое описание содержания критерия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 </a:t>
                      </a:r>
                      <a:b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Знание и понимание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Учащийся демонстрирует знание и понимание изученного материала, способен применять полученные знания в стандартных и измененных ситуациях 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b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Исследование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Учащийся исследует какую-либо задачу, применяя математические методы, находит закономерности, описывает с помощью языка математики взаимосвязь между ними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b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Коммуникация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Учащийся способен передавать информацию, используя, соответствующую научную терминологию, условные обозначения 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 </a:t>
                      </a:r>
                      <a:b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Учащийся размышляет о правильности и рациональности выбранного метода решения </a:t>
                      </a:r>
                      <a:b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142874" y="4143375"/>
            <a:ext cx="3071803" cy="107156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2643188" y="2143125"/>
            <a:ext cx="3857625" cy="1571625"/>
            <a:chOff x="1945289" y="-233940"/>
            <a:chExt cx="5206158" cy="172645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2999375" y="-233940"/>
              <a:ext cx="4152072" cy="148405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1945289" y="-146746"/>
              <a:ext cx="5118317" cy="16392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857250" y="500063"/>
            <a:ext cx="5043488" cy="1550987"/>
            <a:chOff x="68157" y="2025535"/>
            <a:chExt cx="5042850" cy="155070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917361" y="2025535"/>
              <a:ext cx="3193646" cy="135706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68157" y="2104895"/>
              <a:ext cx="4963485" cy="1471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14" name="Выгнутая вверх стрелка 13"/>
          <p:cNvSpPr/>
          <p:nvPr/>
        </p:nvSpPr>
        <p:spPr>
          <a:xfrm rot="3866793">
            <a:off x="5848350" y="1319213"/>
            <a:ext cx="985838" cy="4429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3866793">
            <a:off x="6419850" y="2890838"/>
            <a:ext cx="985838" cy="44291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3866793">
            <a:off x="7205663" y="4533900"/>
            <a:ext cx="985837" cy="4429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142844" y="4357694"/>
            <a:ext cx="3071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Шкала отметок:</a:t>
            </a: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 flipV="1">
            <a:off x="1571604" y="2857496"/>
            <a:ext cx="1852613" cy="1323975"/>
          </a:xfrm>
          <a:prstGeom prst="bentConnector3">
            <a:avLst>
              <a:gd name="adj1" fmla="val 1928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5" idx="0"/>
            <a:endCxn id="6" idx="1"/>
          </p:cNvCxnSpPr>
          <p:nvPr/>
        </p:nvCxnSpPr>
        <p:spPr>
          <a:xfrm rot="5400000" flipH="1" flipV="1">
            <a:off x="710404" y="2147091"/>
            <a:ext cx="2964656" cy="1027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35" idx="2"/>
          </p:cNvCxnSpPr>
          <p:nvPr/>
        </p:nvCxnSpPr>
        <p:spPr>
          <a:xfrm rot="16200000" flipH="1">
            <a:off x="2768201" y="4125513"/>
            <a:ext cx="785812" cy="29646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5368" idx="3"/>
            <a:endCxn id="40" idx="1"/>
          </p:cNvCxnSpPr>
          <p:nvPr/>
        </p:nvCxnSpPr>
        <p:spPr>
          <a:xfrm flipV="1">
            <a:off x="3214678" y="4393407"/>
            <a:ext cx="857260" cy="225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4693383"/>
              </p:ext>
            </p:extLst>
          </p:nvPr>
        </p:nvGraphicFramePr>
        <p:xfrm>
          <a:off x="2857500" y="642938"/>
          <a:ext cx="2857500" cy="981456"/>
        </p:xfrm>
        <a:graphic>
          <a:graphicData uri="http://schemas.openxmlformats.org/drawingml/2006/table">
            <a:tbl>
              <a:tblPr/>
              <a:tblGrid>
                <a:gridCol w="28575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- 36 баллов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89-100% - «5»;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6957461"/>
              </p:ext>
            </p:extLst>
          </p:nvPr>
        </p:nvGraphicFramePr>
        <p:xfrm>
          <a:off x="3643313" y="2357438"/>
          <a:ext cx="2571750" cy="841376"/>
        </p:xfrm>
        <a:graphic>
          <a:graphicData uri="http://schemas.openxmlformats.org/drawingml/2006/table">
            <a:tbl>
              <a:tblPr/>
              <a:tblGrid>
                <a:gridCol w="2571750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баллов: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75-88 %- «4»;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Группа 35"/>
          <p:cNvGrpSpPr>
            <a:grpSpLocks/>
          </p:cNvGrpSpPr>
          <p:nvPr/>
        </p:nvGrpSpPr>
        <p:grpSpPr bwMode="auto">
          <a:xfrm>
            <a:off x="2857500" y="5307013"/>
            <a:ext cx="5043488" cy="1550987"/>
            <a:chOff x="68157" y="2025535"/>
            <a:chExt cx="5042850" cy="1550702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1917361" y="2025535"/>
              <a:ext cx="3193646" cy="1357063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Скругленный прямоугольник 4"/>
            <p:cNvSpPr/>
            <p:nvPr/>
          </p:nvSpPr>
          <p:spPr>
            <a:xfrm>
              <a:off x="68157" y="2104895"/>
              <a:ext cx="4963485" cy="1471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9" name="Группа 38"/>
          <p:cNvGrpSpPr>
            <a:grpSpLocks/>
          </p:cNvGrpSpPr>
          <p:nvPr/>
        </p:nvGrpSpPr>
        <p:grpSpPr bwMode="auto">
          <a:xfrm>
            <a:off x="2214563" y="3714750"/>
            <a:ext cx="5051425" cy="1622425"/>
            <a:chOff x="68157" y="1954110"/>
            <a:chExt cx="5050806" cy="1622127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1925304" y="1954110"/>
              <a:ext cx="3193659" cy="135706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68157" y="2104895"/>
              <a:ext cx="4963504" cy="1471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5071653"/>
              </p:ext>
            </p:extLst>
          </p:nvPr>
        </p:nvGraphicFramePr>
        <p:xfrm>
          <a:off x="4286250" y="3929063"/>
          <a:ext cx="2643188" cy="841376"/>
        </p:xfrm>
        <a:graphic>
          <a:graphicData uri="http://schemas.openxmlformats.org/drawingml/2006/table">
            <a:tbl>
              <a:tblPr/>
              <a:tblGrid>
                <a:gridCol w="2643188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баллов: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60-74% - «3»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6278164"/>
              </p:ext>
            </p:extLst>
          </p:nvPr>
        </p:nvGraphicFramePr>
        <p:xfrm>
          <a:off x="4929188" y="5572125"/>
          <a:ext cx="2786062" cy="841376"/>
        </p:xfrm>
        <a:graphic>
          <a:graphicData uri="http://schemas.openxmlformats.org/drawingml/2006/table">
            <a:tbl>
              <a:tblPr/>
              <a:tblGrid>
                <a:gridCol w="2786062"/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баллов: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0-59%- «2».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3183" marR="6318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Критерии оценки работы экскурсоводов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Новизна информации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Понятность изложения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0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Ничего нового не узнал.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Ничего из услышанного </a:t>
                      </a:r>
                      <a:br>
                        <a:rPr lang="ru-RU" sz="1600" dirty="0">
                          <a:latin typeface="Arial"/>
                          <a:ea typeface="Times New Roman"/>
                        </a:rPr>
                      </a:br>
                      <a:r>
                        <a:rPr lang="ru-RU" sz="1600" dirty="0">
                          <a:latin typeface="Arial"/>
                          <a:ea typeface="Times New Roman"/>
                        </a:rPr>
                        <a:t>не понял.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Информация известная, но вызывают интерес детали.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Понял, но не все.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</a:rPr>
                        <a:t>2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/>
                          <a:ea typeface="Times New Roman"/>
                        </a:rPr>
                        <a:t>Большую часть информации услышал впервые.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/>
                          <a:ea typeface="Times New Roman"/>
                        </a:rPr>
                        <a:t>Все понятно и доступно изложено.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Проверьте себя: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ru-RU" b="1" u="sng" dirty="0" smtClean="0"/>
          </a:p>
          <a:p>
            <a:pPr eaLnBrk="1" hangingPunct="1"/>
            <a:r>
              <a:rPr lang="ru-RU" dirty="0" err="1" smtClean="0"/>
              <a:t>БалОванный</a:t>
            </a:r>
            <a:r>
              <a:rPr lang="ru-RU" dirty="0" smtClean="0"/>
              <a:t>, </a:t>
            </a:r>
            <a:r>
              <a:rPr lang="ru-RU" dirty="0" err="1" smtClean="0"/>
              <a:t>втрИдорога</a:t>
            </a:r>
            <a:r>
              <a:rPr lang="ru-RU" dirty="0" smtClean="0"/>
              <a:t>, </a:t>
            </a:r>
            <a:r>
              <a:rPr lang="ru-RU" dirty="0" err="1" smtClean="0"/>
              <a:t>газопровОд</a:t>
            </a:r>
            <a:r>
              <a:rPr lang="ru-RU" dirty="0" smtClean="0"/>
              <a:t>, </a:t>
            </a:r>
            <a:r>
              <a:rPr lang="ru-RU" dirty="0" err="1" smtClean="0"/>
              <a:t>каталОг</a:t>
            </a:r>
            <a:r>
              <a:rPr lang="ru-RU" dirty="0" smtClean="0"/>
              <a:t>, </a:t>
            </a:r>
            <a:r>
              <a:rPr lang="ru-RU" dirty="0" err="1" smtClean="0"/>
              <a:t>квартАл</a:t>
            </a:r>
            <a:r>
              <a:rPr lang="ru-RU" dirty="0" smtClean="0"/>
              <a:t>, </a:t>
            </a:r>
            <a:r>
              <a:rPr lang="ru-RU" dirty="0" err="1" smtClean="0"/>
              <a:t>красИвее</a:t>
            </a:r>
            <a:r>
              <a:rPr lang="ru-RU" dirty="0" smtClean="0"/>
              <a:t>, </a:t>
            </a:r>
            <a:r>
              <a:rPr lang="ru-RU" dirty="0" err="1" smtClean="0"/>
              <a:t>мозаИчный</a:t>
            </a:r>
            <a:r>
              <a:rPr lang="ru-RU" dirty="0" smtClean="0"/>
              <a:t>, </a:t>
            </a:r>
            <a:r>
              <a:rPr lang="ru-RU" dirty="0" err="1" smtClean="0"/>
              <a:t>мусоропровОд</a:t>
            </a:r>
            <a:r>
              <a:rPr lang="ru-RU" dirty="0" smtClean="0"/>
              <a:t>, </a:t>
            </a:r>
            <a:r>
              <a:rPr lang="ru-RU" dirty="0" err="1" smtClean="0"/>
              <a:t>понЯвший</a:t>
            </a:r>
            <a:r>
              <a:rPr lang="ru-RU" dirty="0" smtClean="0"/>
              <a:t>, </a:t>
            </a:r>
            <a:r>
              <a:rPr lang="ru-RU" dirty="0" err="1" smtClean="0"/>
              <a:t>ходАтайство</a:t>
            </a:r>
            <a:r>
              <a:rPr lang="ru-RU" dirty="0" smtClean="0"/>
              <a:t>, </a:t>
            </a:r>
            <a:r>
              <a:rPr lang="ru-RU" dirty="0" err="1" smtClean="0"/>
              <a:t>щавЕль</a:t>
            </a:r>
            <a:r>
              <a:rPr lang="ru-RU" dirty="0" smtClean="0"/>
              <a:t>, </a:t>
            </a:r>
            <a:r>
              <a:rPr lang="ru-RU" dirty="0" err="1" smtClean="0"/>
              <a:t>тОрты</a:t>
            </a:r>
            <a:r>
              <a:rPr lang="ru-RU" dirty="0" smtClean="0"/>
              <a:t>, </a:t>
            </a:r>
            <a:r>
              <a:rPr lang="ru-RU" dirty="0" err="1" smtClean="0"/>
              <a:t>бАнты</a:t>
            </a:r>
            <a:r>
              <a:rPr lang="ru-RU" dirty="0" smtClean="0"/>
              <a:t>, </a:t>
            </a:r>
            <a:r>
              <a:rPr lang="ru-RU" dirty="0" err="1" smtClean="0"/>
              <a:t>договОры</a:t>
            </a:r>
            <a:r>
              <a:rPr lang="ru-RU" dirty="0" smtClean="0"/>
              <a:t>, </a:t>
            </a:r>
            <a:r>
              <a:rPr lang="ru-RU" dirty="0" err="1" smtClean="0"/>
              <a:t>занятА</a:t>
            </a:r>
            <a:r>
              <a:rPr lang="ru-RU" dirty="0" smtClean="0"/>
              <a:t>, </a:t>
            </a:r>
            <a:r>
              <a:rPr lang="ru-RU" dirty="0" err="1" smtClean="0"/>
              <a:t>крЕмы</a:t>
            </a:r>
            <a:r>
              <a:rPr lang="ru-RU" dirty="0" smtClean="0"/>
              <a:t>, </a:t>
            </a:r>
            <a:r>
              <a:rPr lang="ru-RU" dirty="0" err="1" smtClean="0"/>
              <a:t>сверлИт</a:t>
            </a:r>
            <a:r>
              <a:rPr lang="ru-RU" dirty="0" smtClean="0"/>
              <a:t>, </a:t>
            </a:r>
            <a:r>
              <a:rPr lang="ru-RU" dirty="0" err="1" smtClean="0"/>
              <a:t>включИм</a:t>
            </a:r>
            <a:r>
              <a:rPr lang="ru-RU" dirty="0" smtClean="0"/>
              <a:t>, </a:t>
            </a:r>
            <a:r>
              <a:rPr lang="ru-RU" dirty="0" err="1" smtClean="0"/>
              <a:t>позвонИшь</a:t>
            </a:r>
            <a:r>
              <a:rPr lang="ru-RU" dirty="0" smtClean="0"/>
              <a:t>, </a:t>
            </a:r>
            <a:r>
              <a:rPr lang="ru-RU" dirty="0" err="1" smtClean="0"/>
              <a:t>обеспЕчение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(Почему вы не смогли оценить себя? Не было критериев, </a:t>
            </a:r>
            <a:r>
              <a:rPr lang="ru-RU" smtClean="0"/>
              <a:t>норм оценивания)</a:t>
            </a:r>
            <a:endParaRPr lang="ru-RU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«Минута творчества»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62880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Оцените работу по пятибалльной шкале.</a:t>
            </a:r>
          </a:p>
          <a:p>
            <a:pPr marL="514350" indent="-514350" algn="ctr">
              <a:buAutoNum type="arabicPeriod"/>
            </a:pP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Самооценивание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50100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Довольны ли вы полученной вами оценкой?</a:t>
            </a:r>
          </a:p>
        </p:txBody>
      </p:sp>
      <p:pic>
        <p:nvPicPr>
          <p:cNvPr id="13" name="Picture 20" descr="Пусто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1088"/>
            <a:ext cx="2702216" cy="2443972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0" y="1268761"/>
          <a:ext cx="8784977" cy="4968551"/>
        </p:xfrm>
        <a:graphic>
          <a:graphicData uri="http://schemas.openxmlformats.org/drawingml/2006/table">
            <a:tbl>
              <a:tblPr/>
              <a:tblGrid>
                <a:gridCol w="2308145"/>
                <a:gridCol w="2158944"/>
                <a:gridCol w="2158944"/>
                <a:gridCol w="2158944"/>
              </a:tblGrid>
              <a:tr h="1795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Наполнен-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ность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листа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Полный лист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 на  половину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Заполнен на треть листа –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Цветовая гамма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4 цветов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2-3 цвета-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цвет –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частей тела</a:t>
                      </a:r>
                      <a:endParaRPr lang="ru-RU" sz="28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5 частей –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3-4 части –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1-2 части- 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9024" y="47667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Оцените рисунок по таким критериям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«5» -8-9б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«4» - 6-7б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«3» – 4-5б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Совпали ли оценки?</a:t>
            </a:r>
          </a:p>
          <a:p>
            <a:pPr algn="ctr"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Почему? </a:t>
            </a:r>
          </a:p>
          <a:p>
            <a:pPr algn="ctr">
              <a:buFontTx/>
              <a:buChar char="-"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Какой вывод можно сделать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8" descr="Настоящий учитель: кто он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3789040"/>
            <a:ext cx="2894473" cy="284623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Учебно-познавательную деятельность организовать без оценки невозможно, так как оценка является показателем результата.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Основу оценочной деятельности учителя образуют три вопроса: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 что оценивать?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  как оценивать?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  с какой целью оценивать работу ученика на уроке?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729</TotalTime>
  <Words>1234</Words>
  <Application>Microsoft Office PowerPoint</Application>
  <PresentationFormat>Экран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       ФОС-обязательная часть интегрированного урока    Долгополова Е.М., учитель математики  МАОУ «Голышмановская СОШ №1» </vt:lpstr>
      <vt:lpstr> </vt:lpstr>
      <vt:lpstr>Проверьте себя:</vt:lpstr>
      <vt:lpstr>Слайд 4</vt:lpstr>
      <vt:lpstr>Слайд 5</vt:lpstr>
      <vt:lpstr>Слайд 6</vt:lpstr>
      <vt:lpstr>Слайд 7</vt:lpstr>
      <vt:lpstr>Слайд 8</vt:lpstr>
      <vt:lpstr>Основу оценочной деятельности учителя образуют три вопроса: </vt:lpstr>
      <vt:lpstr>Оценочные средства (ОС)</vt:lpstr>
      <vt:lpstr>Что такое фонд оценочных средств?</vt:lpstr>
      <vt:lpstr> Примерный перечень оценочных средств </vt:lpstr>
      <vt:lpstr>Слайд 13</vt:lpstr>
      <vt:lpstr>Слайд 14</vt:lpstr>
      <vt:lpstr>Слайд 15</vt:lpstr>
      <vt:lpstr>Слайд 16</vt:lpstr>
      <vt:lpstr>Слайд 17</vt:lpstr>
      <vt:lpstr> Работа в группах </vt:lpstr>
      <vt:lpstr>Приложения </vt:lpstr>
      <vt:lpstr>Критериальное оценивание</vt:lpstr>
      <vt:lpstr>Слайд 21</vt:lpstr>
      <vt:lpstr>Слайд 22</vt:lpstr>
      <vt:lpstr>Слайд 23</vt:lpstr>
      <vt:lpstr>Слайд 24</vt:lpstr>
      <vt:lpstr>Критерии оценки работы экскурсоводов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ФОСЫ,                     КОСЫ</dc:title>
  <dc:creator>PU-15</dc:creator>
  <cp:lastModifiedBy>user888</cp:lastModifiedBy>
  <cp:revision>76</cp:revision>
  <dcterms:created xsi:type="dcterms:W3CDTF">2013-02-26T09:20:39Z</dcterms:created>
  <dcterms:modified xsi:type="dcterms:W3CDTF">2018-02-01T04:18:51Z</dcterms:modified>
</cp:coreProperties>
</file>