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8E6D3-8463-4202-9AFA-FA331830D7FD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2D9A1-7A9D-4A92-B0F5-BFD2AAE10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D9A1-7A9D-4A92-B0F5-BFD2AAE1023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D9A1-7A9D-4A92-B0F5-BFD2AAE1023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9523"/>
            <a:ext cx="9131334" cy="68675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28794" y="571480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СП МАОУ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Малышенская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СОШ»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детский сад «Ласточка»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2357430"/>
            <a:ext cx="662854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«Техника «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Ниткография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,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способ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формирования у детей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старшего дошкольного возраста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навыков  учебной деятельности»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0166" y="5572140"/>
            <a:ext cx="6365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 : Киреева Татьяна Леонидовна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6" y="500042"/>
            <a:ext cx="9131334" cy="6867523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214818"/>
            <a:ext cx="3286115" cy="238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571480"/>
            <a:ext cx="2500330" cy="321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571480"/>
            <a:ext cx="2428892" cy="316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71481"/>
            <a:ext cx="264320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-9523"/>
            <a:ext cx="9131334" cy="6867523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14348" y="642918"/>
            <a:ext cx="7156787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Виды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ниткографии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357298"/>
            <a:ext cx="2240568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357298"/>
            <a:ext cx="21050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4500570"/>
            <a:ext cx="289817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1357298"/>
            <a:ext cx="2175871" cy="285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6" y="0"/>
            <a:ext cx="9131334" cy="6867523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14348" y="642918"/>
            <a:ext cx="7156787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Виды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ниткографии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User\Desktop\ниткография\dbVrhsXBw6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214422"/>
            <a:ext cx="3214710" cy="49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9523"/>
            <a:ext cx="9131334" cy="68675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868" y="500042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000100" y="984885"/>
            <a:ext cx="764386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rgbClr val="181818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rgbClr val="181818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навыки учебной деятельности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lang="ru-RU" sz="3200" dirty="0" smtClean="0">
                <a:solidFill>
                  <a:srgbClr val="18181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творческие способности детей дошкольного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18181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возраста используя нетрадиционную технику  «</a:t>
            </a:r>
            <a:r>
              <a:rPr lang="ru-RU" sz="3200" dirty="0" err="1" smtClean="0">
                <a:solidFill>
                  <a:srgbClr val="18181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ниткография</a:t>
            </a:r>
            <a:r>
              <a:rPr lang="ru-RU" sz="3200" dirty="0" smtClean="0">
                <a:solidFill>
                  <a:srgbClr val="18181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9523"/>
            <a:ext cx="9131334" cy="686752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357554" y="428604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1928802"/>
            <a:ext cx="89754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развивать мышление, внимательность, аккуратность;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совершенствовать зрительное восприятие детей;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развивать зрительно- моторную координацию;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подготавливать руку ребенка к письму;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формировать плавность, ритмичность и точность движений руки.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523"/>
            <a:ext cx="9131334" cy="68675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571480"/>
            <a:ext cx="6170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Ниткография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выкладывание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помощью шнурка или толстой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нити контурных изображений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различных предметов, то есть 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«рисование»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с помощью нити.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571480"/>
            <a:ext cx="256133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214686"/>
            <a:ext cx="2663616" cy="252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357554" y="3143248"/>
            <a:ext cx="64665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Слово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ниткография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состоит из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двух слов: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нитка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графика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(«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grafo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- пишу) – вид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изобразительного искусства,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использующий  в качестве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основных изобразительных средств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Линии, штрихи… Т.е получается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пишу ниткой или проще «рисую нитью»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6" y="-214338"/>
            <a:ext cx="9131334" cy="686752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57290" y="785794"/>
            <a:ext cx="68100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Актуальность:</a:t>
            </a:r>
          </a:p>
          <a:p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Физиологами доказано, что  ум ребёнка находится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кончиках его пальцев.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Чем более ловки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умелы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пальчики, тем шире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его возможности в познании окружающего мира,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 успешнее будет формироваться его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речь и письменные навыки.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9523"/>
            <a:ext cx="9131334" cy="6867523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000232" y="642918"/>
            <a:ext cx="5870903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Материалы для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ниткографии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2357430"/>
            <a:ext cx="65548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sz="2400" dirty="0" smtClean="0"/>
              <a:t>Шнурки, пряжа для вязания или толстые нити;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Плотная бумага или картон, бархатная бумага </a:t>
            </a:r>
          </a:p>
          <a:p>
            <a:r>
              <a:rPr lang="ru-RU" sz="2400" dirty="0" smtClean="0"/>
              <a:t>     или </a:t>
            </a:r>
            <a:r>
              <a:rPr lang="ru-RU" sz="2400" dirty="0" err="1" smtClean="0"/>
              <a:t>ковролин</a:t>
            </a:r>
            <a:r>
              <a:rPr lang="ru-RU" sz="2400" dirty="0" smtClean="0"/>
              <a:t>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Ножницы, клей ПВА;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Краски.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3"/>
            <a:ext cx="9131334" cy="6867523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14348" y="642918"/>
            <a:ext cx="7156787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Виды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ниткографии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User\Desktop\ниткография\ciEeikbrYw0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928802"/>
            <a:ext cx="2428892" cy="2857520"/>
          </a:xfrm>
          <a:prstGeom prst="rect">
            <a:avLst/>
          </a:prstGeom>
          <a:noFill/>
        </p:spPr>
      </p:pic>
      <p:pic>
        <p:nvPicPr>
          <p:cNvPr id="20483" name="Picture 3" descr="C:\Users\User\Desktop\ниткография\RwLG7GN8N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786058"/>
            <a:ext cx="2357453" cy="2857520"/>
          </a:xfrm>
          <a:prstGeom prst="rect">
            <a:avLst/>
          </a:prstGeom>
          <a:noFill/>
        </p:spPr>
      </p:pic>
      <p:pic>
        <p:nvPicPr>
          <p:cNvPr id="20484" name="Picture 4" descr="C:\Users\User\Desktop\ниткография\SBwwDoFXma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285860"/>
            <a:ext cx="2357454" cy="2914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3"/>
            <a:ext cx="9131334" cy="6867523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14348" y="642918"/>
            <a:ext cx="7156787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Виды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ниткографии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428736"/>
            <a:ext cx="3086682" cy="335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428736"/>
            <a:ext cx="321471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6" y="0"/>
            <a:ext cx="9131334" cy="6867523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14348" y="642918"/>
            <a:ext cx="7156787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Виды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ниткографии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1928826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000504"/>
            <a:ext cx="19509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000504"/>
            <a:ext cx="185738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1285860"/>
            <a:ext cx="185738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1285860"/>
            <a:ext cx="178595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 descr="C:\Users\User\Desktop\ниткография\sH5DoeFaqa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4000504"/>
            <a:ext cx="1785950" cy="2643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253</Words>
  <Application>Microsoft Office PowerPoint</Application>
  <PresentationFormat>Экран (4:3)</PresentationFormat>
  <Paragraphs>52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Пономарева ЛД</cp:lastModifiedBy>
  <cp:revision>40</cp:revision>
  <dcterms:created xsi:type="dcterms:W3CDTF">2021-12-08T15:02:03Z</dcterms:created>
  <dcterms:modified xsi:type="dcterms:W3CDTF">2021-12-14T10:47:30Z</dcterms:modified>
</cp:coreProperties>
</file>