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9"/>
  </p:notesMasterIdLst>
  <p:sldIdLst>
    <p:sldId id="256" r:id="rId2"/>
    <p:sldId id="314" r:id="rId3"/>
    <p:sldId id="283" r:id="rId4"/>
    <p:sldId id="266" r:id="rId5"/>
    <p:sldId id="318" r:id="rId6"/>
    <p:sldId id="319" r:id="rId7"/>
    <p:sldId id="259" r:id="rId8"/>
    <p:sldId id="320" r:id="rId9"/>
    <p:sldId id="260" r:id="rId10"/>
    <p:sldId id="321" r:id="rId11"/>
    <p:sldId id="322" r:id="rId12"/>
    <p:sldId id="323" r:id="rId13"/>
    <p:sldId id="324" r:id="rId14"/>
    <p:sldId id="261" r:id="rId15"/>
    <p:sldId id="315" r:id="rId16"/>
    <p:sldId id="274" r:id="rId17"/>
    <p:sldId id="275" r:id="rId18"/>
    <p:sldId id="285" r:id="rId19"/>
    <p:sldId id="273" r:id="rId20"/>
    <p:sldId id="284" r:id="rId21"/>
    <p:sldId id="291" r:id="rId22"/>
    <p:sldId id="277" r:id="rId23"/>
    <p:sldId id="290" r:id="rId24"/>
    <p:sldId id="280" r:id="rId25"/>
    <p:sldId id="288" r:id="rId26"/>
    <p:sldId id="316" r:id="rId27"/>
    <p:sldId id="31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41" autoAdjust="0"/>
  </p:normalViewPr>
  <p:slideViewPr>
    <p:cSldViewPr>
      <p:cViewPr varScale="1">
        <p:scale>
          <a:sx n="85" d="100"/>
          <a:sy n="85" d="100"/>
        </p:scale>
        <p:origin x="1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2549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9EF560-9169-4E33-9277-7CA83F56A34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2DB1B2F-75A7-4547-BCE2-83E687DF9F39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Основные периоды освоения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грамстроя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(по Гвоздеву А.Н.)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CD970916-4AC6-4A1C-963F-8B9CF2A0A289}" type="parTrans" cxnId="{C934C42A-ED9B-44D0-ABC1-C485B41B4AD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13CDFEB-17BA-4F21-BB07-1A9C414EFDD4}" type="sibTrans" cxnId="{C934C42A-ED9B-44D0-ABC1-C485B41B4AD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7CCA854-A013-4D8B-876C-2EA5C15D1BDC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период предложений, состоящих из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аморфных слов-корней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(1 год 3 месяца - 1 год 10 месяцев).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D359584-3968-4A1E-9686-F78095588476}" type="parTrans" cxnId="{5CFA04F8-6CB2-4850-84E5-B0D9B9C8D662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2F5337A-653D-4437-860E-E0DB16AE3E17}" type="sibTrans" cxnId="{5CFA04F8-6CB2-4850-84E5-B0D9B9C8D662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CB5E86A-FD86-43A1-A873-7EF3A550EB93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период усвоения грамматической структуры предложения, связанный с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формированием грамматических категорий и их внешнего выражения 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(1 год 10 месяцев - 3 года).  	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B5EFAAF-7D3D-40D1-8873-835B657E7AF0}" type="parTrans" cxnId="{FE3B4393-6648-4907-BB8A-A712C5833EA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8E8EDEC-1478-46BF-B591-1B9927504DA8}" type="sibTrans" cxnId="{FE3B4393-6648-4907-BB8A-A712C5833EA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80FBD51-5B0D-4DE4-9C49-F41E82B8A4FE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период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усвоением типов склонений и спряжений 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(3 года - 7 лет).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0AA1972-478A-424E-B1CD-5D47673A2E94}" type="parTrans" cxnId="{4AA505F6-708D-4E49-95D0-E7FCC821100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1C0D34E-0BD2-4137-AC12-9D8426984F7E}" type="sibTrans" cxnId="{4AA505F6-708D-4E49-95D0-E7FCC821100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E93F1CFC-840E-4A81-9728-609C3BCB7741}" type="pres">
      <dgm:prSet presAssocID="{F79EF560-9169-4E33-9277-7CA83F56A34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8837D3B-E6DE-4E61-A875-07D98758DEC9}" type="pres">
      <dgm:prSet presAssocID="{D2DB1B2F-75A7-4547-BCE2-83E687DF9F39}" presName="hierRoot1" presStyleCnt="0"/>
      <dgm:spPr/>
    </dgm:pt>
    <dgm:pt modelId="{DD03EE4A-FFD4-46D6-A217-F45894434C36}" type="pres">
      <dgm:prSet presAssocID="{D2DB1B2F-75A7-4547-BCE2-83E687DF9F39}" presName="composite" presStyleCnt="0"/>
      <dgm:spPr/>
    </dgm:pt>
    <dgm:pt modelId="{44C666EF-6E22-43D1-AE3C-712939E88B45}" type="pres">
      <dgm:prSet presAssocID="{D2DB1B2F-75A7-4547-BCE2-83E687DF9F39}" presName="background" presStyleLbl="node0" presStyleIdx="0" presStyleCnt="1"/>
      <dgm:spPr/>
    </dgm:pt>
    <dgm:pt modelId="{E9577707-4D14-48EB-9FE9-A0E57A0A88B2}" type="pres">
      <dgm:prSet presAssocID="{D2DB1B2F-75A7-4547-BCE2-83E687DF9F39}" presName="text" presStyleLbl="fgAcc0" presStyleIdx="0" presStyleCnt="1" custScaleX="437114" custScaleY="216950" custLinFactY="-100000" custLinFactNeighborX="13369" custLinFactNeighborY="-1651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02A1CC-1A60-4270-9614-41F1B8C3C68F}" type="pres">
      <dgm:prSet presAssocID="{D2DB1B2F-75A7-4547-BCE2-83E687DF9F39}" presName="hierChild2" presStyleCnt="0"/>
      <dgm:spPr/>
    </dgm:pt>
    <dgm:pt modelId="{F1ADE604-6BF3-4049-A5A5-C059E94AA4BC}" type="pres">
      <dgm:prSet presAssocID="{2D359584-3968-4A1E-9686-F78095588476}" presName="Name10" presStyleLbl="parChTrans1D2" presStyleIdx="0" presStyleCnt="3"/>
      <dgm:spPr/>
      <dgm:t>
        <a:bodyPr/>
        <a:lstStyle/>
        <a:p>
          <a:endParaRPr lang="ru-RU"/>
        </a:p>
      </dgm:t>
    </dgm:pt>
    <dgm:pt modelId="{4AAD2310-6999-4EF7-B6D1-D29C0949599B}" type="pres">
      <dgm:prSet presAssocID="{07CCA854-A013-4D8B-876C-2EA5C15D1BDC}" presName="hierRoot2" presStyleCnt="0"/>
      <dgm:spPr/>
    </dgm:pt>
    <dgm:pt modelId="{CCD8FA03-0749-4258-9C45-31EB1ACDC81A}" type="pres">
      <dgm:prSet presAssocID="{07CCA854-A013-4D8B-876C-2EA5C15D1BDC}" presName="composite2" presStyleCnt="0"/>
      <dgm:spPr/>
    </dgm:pt>
    <dgm:pt modelId="{B25603CA-23A7-49F4-9088-688AEAFB6BC8}" type="pres">
      <dgm:prSet presAssocID="{07CCA854-A013-4D8B-876C-2EA5C15D1BDC}" presName="background2" presStyleLbl="node2" presStyleIdx="0" presStyleCnt="3"/>
      <dgm:spPr/>
    </dgm:pt>
    <dgm:pt modelId="{B70A58BC-D247-4DE1-A8EC-900ECD85B854}" type="pres">
      <dgm:prSet presAssocID="{07CCA854-A013-4D8B-876C-2EA5C15D1BDC}" presName="text2" presStyleLbl="fgAcc2" presStyleIdx="0" presStyleCnt="3" custScaleX="271841" custScaleY="402866" custLinFactY="-238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7A4EDD-66B8-4792-AA5A-199A79FDC56B}" type="pres">
      <dgm:prSet presAssocID="{07CCA854-A013-4D8B-876C-2EA5C15D1BDC}" presName="hierChild3" presStyleCnt="0"/>
      <dgm:spPr/>
    </dgm:pt>
    <dgm:pt modelId="{EAA933F6-DAD1-4AD4-ADE1-1936BF2A96BA}" type="pres">
      <dgm:prSet presAssocID="{1B5EFAAF-7D3D-40D1-8873-835B657E7AF0}" presName="Name10" presStyleLbl="parChTrans1D2" presStyleIdx="1" presStyleCnt="3"/>
      <dgm:spPr/>
      <dgm:t>
        <a:bodyPr/>
        <a:lstStyle/>
        <a:p>
          <a:endParaRPr lang="ru-RU"/>
        </a:p>
      </dgm:t>
    </dgm:pt>
    <dgm:pt modelId="{E1E91C9C-F6A6-49B8-8B3D-1407C84B1730}" type="pres">
      <dgm:prSet presAssocID="{9CB5E86A-FD86-43A1-A873-7EF3A550EB93}" presName="hierRoot2" presStyleCnt="0"/>
      <dgm:spPr/>
    </dgm:pt>
    <dgm:pt modelId="{40B1E4C9-7160-4791-B2A8-9A44184098E3}" type="pres">
      <dgm:prSet presAssocID="{9CB5E86A-FD86-43A1-A873-7EF3A550EB93}" presName="composite2" presStyleCnt="0"/>
      <dgm:spPr/>
    </dgm:pt>
    <dgm:pt modelId="{B9EDE32F-A728-4F4A-9AB3-A7282394E386}" type="pres">
      <dgm:prSet presAssocID="{9CB5E86A-FD86-43A1-A873-7EF3A550EB93}" presName="background2" presStyleLbl="node2" presStyleIdx="1" presStyleCnt="3"/>
      <dgm:spPr/>
    </dgm:pt>
    <dgm:pt modelId="{352CB47F-78B2-4E3C-AA59-D55CD7CD6E74}" type="pres">
      <dgm:prSet presAssocID="{9CB5E86A-FD86-43A1-A873-7EF3A550EB93}" presName="text2" presStyleLbl="fgAcc2" presStyleIdx="1" presStyleCnt="3" custScaleX="425542" custScaleY="417634" custLinFactY="100000" custLinFactNeighborX="99072" custLinFactNeighborY="1724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355DFA-435C-4843-A38C-48068F5EEA13}" type="pres">
      <dgm:prSet presAssocID="{9CB5E86A-FD86-43A1-A873-7EF3A550EB93}" presName="hierChild3" presStyleCnt="0"/>
      <dgm:spPr/>
    </dgm:pt>
    <dgm:pt modelId="{4CC39E8E-C3BD-4548-9E68-B99628BEF181}" type="pres">
      <dgm:prSet presAssocID="{E0AA1972-478A-424E-B1CD-5D47673A2E94}" presName="Name10" presStyleLbl="parChTrans1D2" presStyleIdx="2" presStyleCnt="3"/>
      <dgm:spPr/>
      <dgm:t>
        <a:bodyPr/>
        <a:lstStyle/>
        <a:p>
          <a:endParaRPr lang="ru-RU"/>
        </a:p>
      </dgm:t>
    </dgm:pt>
    <dgm:pt modelId="{1343A83B-8787-4E72-93D9-AE7F64169D8E}" type="pres">
      <dgm:prSet presAssocID="{A80FBD51-5B0D-4DE4-9C49-F41E82B8A4FE}" presName="hierRoot2" presStyleCnt="0"/>
      <dgm:spPr/>
    </dgm:pt>
    <dgm:pt modelId="{97B6A485-3AFF-4705-AD3F-FB58E3325917}" type="pres">
      <dgm:prSet presAssocID="{A80FBD51-5B0D-4DE4-9C49-F41E82B8A4FE}" presName="composite2" presStyleCnt="0"/>
      <dgm:spPr/>
    </dgm:pt>
    <dgm:pt modelId="{DB8FC9B7-CDDD-40C7-84FD-965FC1A13D76}" type="pres">
      <dgm:prSet presAssocID="{A80FBD51-5B0D-4DE4-9C49-F41E82B8A4FE}" presName="background2" presStyleLbl="node2" presStyleIdx="2" presStyleCnt="3"/>
      <dgm:spPr/>
    </dgm:pt>
    <dgm:pt modelId="{32C1DD87-F2F6-4B2E-B962-3BE0015D96D9}" type="pres">
      <dgm:prSet presAssocID="{A80FBD51-5B0D-4DE4-9C49-F41E82B8A4FE}" presName="text2" presStyleLbl="fgAcc2" presStyleIdx="2" presStyleCnt="3" custScaleX="284034" custScaleY="220164" custLinFactY="-97876" custLinFactNeighborX="-1530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22A8E2-D62D-42D2-8420-DDB3105ED54F}" type="pres">
      <dgm:prSet presAssocID="{A80FBD51-5B0D-4DE4-9C49-F41E82B8A4FE}" presName="hierChild3" presStyleCnt="0"/>
      <dgm:spPr/>
    </dgm:pt>
  </dgm:ptLst>
  <dgm:cxnLst>
    <dgm:cxn modelId="{D2AB6D62-FB7F-4614-8B1C-3592D085C9C9}" type="presOf" srcId="{D2DB1B2F-75A7-4547-BCE2-83E687DF9F39}" destId="{E9577707-4D14-48EB-9FE9-A0E57A0A88B2}" srcOrd="0" destOrd="0" presId="urn:microsoft.com/office/officeart/2005/8/layout/hierarchy1"/>
    <dgm:cxn modelId="{4AA505F6-708D-4E49-95D0-E7FCC821100C}" srcId="{D2DB1B2F-75A7-4547-BCE2-83E687DF9F39}" destId="{A80FBD51-5B0D-4DE4-9C49-F41E82B8A4FE}" srcOrd="2" destOrd="0" parTransId="{E0AA1972-478A-424E-B1CD-5D47673A2E94}" sibTransId="{C1C0D34E-0BD2-4137-AC12-9D8426984F7E}"/>
    <dgm:cxn modelId="{229AE3C9-7954-4F0B-92DD-567FD5A752EF}" type="presOf" srcId="{9CB5E86A-FD86-43A1-A873-7EF3A550EB93}" destId="{352CB47F-78B2-4E3C-AA59-D55CD7CD6E74}" srcOrd="0" destOrd="0" presId="urn:microsoft.com/office/officeart/2005/8/layout/hierarchy1"/>
    <dgm:cxn modelId="{C934C42A-ED9B-44D0-ABC1-C485B41B4AD4}" srcId="{F79EF560-9169-4E33-9277-7CA83F56A348}" destId="{D2DB1B2F-75A7-4547-BCE2-83E687DF9F39}" srcOrd="0" destOrd="0" parTransId="{CD970916-4AC6-4A1C-963F-8B9CF2A0A289}" sibTransId="{313CDFEB-17BA-4F21-BB07-1A9C414EFDD4}"/>
    <dgm:cxn modelId="{6E89619D-B321-44E1-8D4F-C2EE4D72F5C3}" type="presOf" srcId="{07CCA854-A013-4D8B-876C-2EA5C15D1BDC}" destId="{B70A58BC-D247-4DE1-A8EC-900ECD85B854}" srcOrd="0" destOrd="0" presId="urn:microsoft.com/office/officeart/2005/8/layout/hierarchy1"/>
    <dgm:cxn modelId="{06400C88-2A69-4272-85A8-0AA813FF5589}" type="presOf" srcId="{E0AA1972-478A-424E-B1CD-5D47673A2E94}" destId="{4CC39E8E-C3BD-4548-9E68-B99628BEF181}" srcOrd="0" destOrd="0" presId="urn:microsoft.com/office/officeart/2005/8/layout/hierarchy1"/>
    <dgm:cxn modelId="{FE3B4393-6648-4907-BB8A-A712C5833EA4}" srcId="{D2DB1B2F-75A7-4547-BCE2-83E687DF9F39}" destId="{9CB5E86A-FD86-43A1-A873-7EF3A550EB93}" srcOrd="1" destOrd="0" parTransId="{1B5EFAAF-7D3D-40D1-8873-835B657E7AF0}" sibTransId="{A8E8EDEC-1478-46BF-B591-1B9927504DA8}"/>
    <dgm:cxn modelId="{29B6BFDC-06E8-463B-ABDF-C57C8A5DD22B}" type="presOf" srcId="{1B5EFAAF-7D3D-40D1-8873-835B657E7AF0}" destId="{EAA933F6-DAD1-4AD4-ADE1-1936BF2A96BA}" srcOrd="0" destOrd="0" presId="urn:microsoft.com/office/officeart/2005/8/layout/hierarchy1"/>
    <dgm:cxn modelId="{5E2CF031-433C-49F6-8D05-EB14DE8A53BB}" type="presOf" srcId="{2D359584-3968-4A1E-9686-F78095588476}" destId="{F1ADE604-6BF3-4049-A5A5-C059E94AA4BC}" srcOrd="0" destOrd="0" presId="urn:microsoft.com/office/officeart/2005/8/layout/hierarchy1"/>
    <dgm:cxn modelId="{4739A48C-B653-4FB5-9F6E-9CC3DEADDEEA}" type="presOf" srcId="{F79EF560-9169-4E33-9277-7CA83F56A348}" destId="{E93F1CFC-840E-4A81-9728-609C3BCB7741}" srcOrd="0" destOrd="0" presId="urn:microsoft.com/office/officeart/2005/8/layout/hierarchy1"/>
    <dgm:cxn modelId="{5CFA04F8-6CB2-4850-84E5-B0D9B9C8D662}" srcId="{D2DB1B2F-75A7-4547-BCE2-83E687DF9F39}" destId="{07CCA854-A013-4D8B-876C-2EA5C15D1BDC}" srcOrd="0" destOrd="0" parTransId="{2D359584-3968-4A1E-9686-F78095588476}" sibTransId="{32F5337A-653D-4437-860E-E0DB16AE3E17}"/>
    <dgm:cxn modelId="{A25B13BA-A942-451C-AB47-C6EBA5E93C74}" type="presOf" srcId="{A80FBD51-5B0D-4DE4-9C49-F41E82B8A4FE}" destId="{32C1DD87-F2F6-4B2E-B962-3BE0015D96D9}" srcOrd="0" destOrd="0" presId="urn:microsoft.com/office/officeart/2005/8/layout/hierarchy1"/>
    <dgm:cxn modelId="{1DC8291C-A6DA-41D4-952D-F41C8BB79DCE}" type="presParOf" srcId="{E93F1CFC-840E-4A81-9728-609C3BCB7741}" destId="{B8837D3B-E6DE-4E61-A875-07D98758DEC9}" srcOrd="0" destOrd="0" presId="urn:microsoft.com/office/officeart/2005/8/layout/hierarchy1"/>
    <dgm:cxn modelId="{08AA5F16-7588-492B-BCCE-6B470FA3DFA6}" type="presParOf" srcId="{B8837D3B-E6DE-4E61-A875-07D98758DEC9}" destId="{DD03EE4A-FFD4-46D6-A217-F45894434C36}" srcOrd="0" destOrd="0" presId="urn:microsoft.com/office/officeart/2005/8/layout/hierarchy1"/>
    <dgm:cxn modelId="{594BAFAD-5918-4B27-B8A2-3C635016295F}" type="presParOf" srcId="{DD03EE4A-FFD4-46D6-A217-F45894434C36}" destId="{44C666EF-6E22-43D1-AE3C-712939E88B45}" srcOrd="0" destOrd="0" presId="urn:microsoft.com/office/officeart/2005/8/layout/hierarchy1"/>
    <dgm:cxn modelId="{DEA3791B-6ABF-4E79-A003-14D59C2EDA50}" type="presParOf" srcId="{DD03EE4A-FFD4-46D6-A217-F45894434C36}" destId="{E9577707-4D14-48EB-9FE9-A0E57A0A88B2}" srcOrd="1" destOrd="0" presId="urn:microsoft.com/office/officeart/2005/8/layout/hierarchy1"/>
    <dgm:cxn modelId="{B6A18117-5A4B-4779-9803-6A06478F0193}" type="presParOf" srcId="{B8837D3B-E6DE-4E61-A875-07D98758DEC9}" destId="{6402A1CC-1A60-4270-9614-41F1B8C3C68F}" srcOrd="1" destOrd="0" presId="urn:microsoft.com/office/officeart/2005/8/layout/hierarchy1"/>
    <dgm:cxn modelId="{CBF810B1-51D6-47C9-AEEB-1AE30BCB242E}" type="presParOf" srcId="{6402A1CC-1A60-4270-9614-41F1B8C3C68F}" destId="{F1ADE604-6BF3-4049-A5A5-C059E94AA4BC}" srcOrd="0" destOrd="0" presId="urn:microsoft.com/office/officeart/2005/8/layout/hierarchy1"/>
    <dgm:cxn modelId="{FDE481DA-F0EA-4A0D-8C21-1A4C015173E9}" type="presParOf" srcId="{6402A1CC-1A60-4270-9614-41F1B8C3C68F}" destId="{4AAD2310-6999-4EF7-B6D1-D29C0949599B}" srcOrd="1" destOrd="0" presId="urn:microsoft.com/office/officeart/2005/8/layout/hierarchy1"/>
    <dgm:cxn modelId="{0C2F97AE-29C3-4797-82BC-E813FD01C393}" type="presParOf" srcId="{4AAD2310-6999-4EF7-B6D1-D29C0949599B}" destId="{CCD8FA03-0749-4258-9C45-31EB1ACDC81A}" srcOrd="0" destOrd="0" presId="urn:microsoft.com/office/officeart/2005/8/layout/hierarchy1"/>
    <dgm:cxn modelId="{CCED49A2-717E-4CDB-BF51-09E04494E719}" type="presParOf" srcId="{CCD8FA03-0749-4258-9C45-31EB1ACDC81A}" destId="{B25603CA-23A7-49F4-9088-688AEAFB6BC8}" srcOrd="0" destOrd="0" presId="urn:microsoft.com/office/officeart/2005/8/layout/hierarchy1"/>
    <dgm:cxn modelId="{BC07D726-DBCA-48EA-8471-BE97B8991D81}" type="presParOf" srcId="{CCD8FA03-0749-4258-9C45-31EB1ACDC81A}" destId="{B70A58BC-D247-4DE1-A8EC-900ECD85B854}" srcOrd="1" destOrd="0" presId="urn:microsoft.com/office/officeart/2005/8/layout/hierarchy1"/>
    <dgm:cxn modelId="{59DE1F04-073B-4DE3-BF46-21F2B2584B5E}" type="presParOf" srcId="{4AAD2310-6999-4EF7-B6D1-D29C0949599B}" destId="{417A4EDD-66B8-4792-AA5A-199A79FDC56B}" srcOrd="1" destOrd="0" presId="urn:microsoft.com/office/officeart/2005/8/layout/hierarchy1"/>
    <dgm:cxn modelId="{D6D77724-0C80-434F-87EC-ED587B140B70}" type="presParOf" srcId="{6402A1CC-1A60-4270-9614-41F1B8C3C68F}" destId="{EAA933F6-DAD1-4AD4-ADE1-1936BF2A96BA}" srcOrd="2" destOrd="0" presId="urn:microsoft.com/office/officeart/2005/8/layout/hierarchy1"/>
    <dgm:cxn modelId="{8FC077F1-8641-4BCB-B823-1BCFA1A82FBC}" type="presParOf" srcId="{6402A1CC-1A60-4270-9614-41F1B8C3C68F}" destId="{E1E91C9C-F6A6-49B8-8B3D-1407C84B1730}" srcOrd="3" destOrd="0" presId="urn:microsoft.com/office/officeart/2005/8/layout/hierarchy1"/>
    <dgm:cxn modelId="{1739A945-D575-4AC0-BC34-541114D6BBD2}" type="presParOf" srcId="{E1E91C9C-F6A6-49B8-8B3D-1407C84B1730}" destId="{40B1E4C9-7160-4791-B2A8-9A44184098E3}" srcOrd="0" destOrd="0" presId="urn:microsoft.com/office/officeart/2005/8/layout/hierarchy1"/>
    <dgm:cxn modelId="{E01712BC-ED4A-4D92-8294-08D76F0A9C03}" type="presParOf" srcId="{40B1E4C9-7160-4791-B2A8-9A44184098E3}" destId="{B9EDE32F-A728-4F4A-9AB3-A7282394E386}" srcOrd="0" destOrd="0" presId="urn:microsoft.com/office/officeart/2005/8/layout/hierarchy1"/>
    <dgm:cxn modelId="{CF2A9351-EB8D-49A3-B942-6CE1751A58D1}" type="presParOf" srcId="{40B1E4C9-7160-4791-B2A8-9A44184098E3}" destId="{352CB47F-78B2-4E3C-AA59-D55CD7CD6E74}" srcOrd="1" destOrd="0" presId="urn:microsoft.com/office/officeart/2005/8/layout/hierarchy1"/>
    <dgm:cxn modelId="{DD028F94-4BBB-4060-9F43-0AC7A7F3FF2F}" type="presParOf" srcId="{E1E91C9C-F6A6-49B8-8B3D-1407C84B1730}" destId="{07355DFA-435C-4843-A38C-48068F5EEA13}" srcOrd="1" destOrd="0" presId="urn:microsoft.com/office/officeart/2005/8/layout/hierarchy1"/>
    <dgm:cxn modelId="{FC38ACB5-1462-4246-B462-1194385BC571}" type="presParOf" srcId="{6402A1CC-1A60-4270-9614-41F1B8C3C68F}" destId="{4CC39E8E-C3BD-4548-9E68-B99628BEF181}" srcOrd="4" destOrd="0" presId="urn:microsoft.com/office/officeart/2005/8/layout/hierarchy1"/>
    <dgm:cxn modelId="{9A0D65C7-C556-4856-947E-DF0CE8B73D4B}" type="presParOf" srcId="{6402A1CC-1A60-4270-9614-41F1B8C3C68F}" destId="{1343A83B-8787-4E72-93D9-AE7F64169D8E}" srcOrd="5" destOrd="0" presId="urn:microsoft.com/office/officeart/2005/8/layout/hierarchy1"/>
    <dgm:cxn modelId="{FAA197DB-4C2A-4618-8959-4FE9061D99D4}" type="presParOf" srcId="{1343A83B-8787-4E72-93D9-AE7F64169D8E}" destId="{97B6A485-3AFF-4705-AD3F-FB58E3325917}" srcOrd="0" destOrd="0" presId="urn:microsoft.com/office/officeart/2005/8/layout/hierarchy1"/>
    <dgm:cxn modelId="{AFC66772-40CF-4BEA-A95A-8139D059CFB5}" type="presParOf" srcId="{97B6A485-3AFF-4705-AD3F-FB58E3325917}" destId="{DB8FC9B7-CDDD-40C7-84FD-965FC1A13D76}" srcOrd="0" destOrd="0" presId="urn:microsoft.com/office/officeart/2005/8/layout/hierarchy1"/>
    <dgm:cxn modelId="{8D2BF0E0-C519-46AB-BDB3-77A8C06C878A}" type="presParOf" srcId="{97B6A485-3AFF-4705-AD3F-FB58E3325917}" destId="{32C1DD87-F2F6-4B2E-B962-3BE0015D96D9}" srcOrd="1" destOrd="0" presId="urn:microsoft.com/office/officeart/2005/8/layout/hierarchy1"/>
    <dgm:cxn modelId="{51F0CFAB-A275-4127-AD25-D675C3FA9763}" type="presParOf" srcId="{1343A83B-8787-4E72-93D9-AE7F64169D8E}" destId="{2A22A8E2-D62D-42D2-8420-DDB3105ED54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93C84-534C-4573-A110-8CF2C979A7E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CDC64B9-892E-430E-9481-0A37D3303496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Факторы, влияющие на развитие ГСР</a:t>
          </a:r>
          <a:endParaRPr lang="ru-RU" b="1" dirty="0">
            <a:solidFill>
              <a:schemeClr val="tx1"/>
            </a:solidFill>
          </a:endParaRPr>
        </a:p>
      </dgm:t>
    </dgm:pt>
    <dgm:pt modelId="{CC14AD81-6D2E-49FA-B4F0-38D89AC0D13D}" type="parTrans" cxnId="{509846D0-4D1A-4444-9E7C-F77B906C5C3F}">
      <dgm:prSet/>
      <dgm:spPr/>
      <dgm:t>
        <a:bodyPr/>
        <a:lstStyle/>
        <a:p>
          <a:endParaRPr lang="ru-RU"/>
        </a:p>
      </dgm:t>
    </dgm:pt>
    <dgm:pt modelId="{9A95B204-F340-4848-8ED7-96F624FCB343}" type="sibTrans" cxnId="{509846D0-4D1A-4444-9E7C-F77B906C5C3F}">
      <dgm:prSet/>
      <dgm:spPr/>
      <dgm:t>
        <a:bodyPr/>
        <a:lstStyle/>
        <a:p>
          <a:endParaRPr lang="ru-RU"/>
        </a:p>
      </dgm:t>
    </dgm:pt>
    <dgm:pt modelId="{22741D9C-9B94-4ABB-9C21-31C6E89D7D0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Социальные</a:t>
          </a:r>
          <a:r>
            <a:rPr lang="ru-RU" dirty="0" smtClean="0"/>
            <a:t> </a:t>
          </a:r>
          <a:endParaRPr lang="ru-RU" dirty="0"/>
        </a:p>
      </dgm:t>
    </dgm:pt>
    <dgm:pt modelId="{BFAA6FB2-0BD5-4A10-8D30-68B0BAD9B1E4}" type="parTrans" cxnId="{4CDE6D72-F9F7-46C8-9A4E-2788027743E4}">
      <dgm:prSet/>
      <dgm:spPr/>
      <dgm:t>
        <a:bodyPr/>
        <a:lstStyle/>
        <a:p>
          <a:endParaRPr lang="ru-RU"/>
        </a:p>
      </dgm:t>
    </dgm:pt>
    <dgm:pt modelId="{3B08D92C-6FA6-45D3-9504-F9CA9B8DC815}" type="sibTrans" cxnId="{4CDE6D72-F9F7-46C8-9A4E-2788027743E4}">
      <dgm:prSet/>
      <dgm:spPr/>
      <dgm:t>
        <a:bodyPr/>
        <a:lstStyle/>
        <a:p>
          <a:endParaRPr lang="ru-RU"/>
        </a:p>
      </dgm:t>
    </dgm:pt>
    <dgm:pt modelId="{8C3DD411-9C83-449B-A77F-679DA1AB51F0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Генетические 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FB2221-11D4-4E44-AB4C-A6CF88896061}" type="parTrans" cxnId="{4426B4BF-689C-470E-A3D2-0D5F8C8A0997}">
      <dgm:prSet/>
      <dgm:spPr/>
      <dgm:t>
        <a:bodyPr/>
        <a:lstStyle/>
        <a:p>
          <a:endParaRPr lang="ru-RU"/>
        </a:p>
      </dgm:t>
    </dgm:pt>
    <dgm:pt modelId="{2E981290-0149-46F2-BBB6-B7AB1532F807}" type="sibTrans" cxnId="{4426B4BF-689C-470E-A3D2-0D5F8C8A0997}">
      <dgm:prSet/>
      <dgm:spPr/>
      <dgm:t>
        <a:bodyPr/>
        <a:lstStyle/>
        <a:p>
          <a:endParaRPr lang="ru-RU"/>
        </a:p>
      </dgm:t>
    </dgm:pt>
    <dgm:pt modelId="{B909458C-B026-4990-B99F-C2CB07EA121D}" type="pres">
      <dgm:prSet presAssocID="{E6A93C84-534C-4573-A110-8CF2C979A7E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0841BF-BBF4-4335-A1F8-9F6CC68C56EB}" type="pres">
      <dgm:prSet presAssocID="{4CDC64B9-892E-430E-9481-0A37D3303496}" presName="centerShape" presStyleLbl="node0" presStyleIdx="0" presStyleCnt="1" custScaleX="220171" custScaleY="77211" custLinFactNeighborY="-45091"/>
      <dgm:spPr/>
      <dgm:t>
        <a:bodyPr/>
        <a:lstStyle/>
        <a:p>
          <a:endParaRPr lang="ru-RU"/>
        </a:p>
      </dgm:t>
    </dgm:pt>
    <dgm:pt modelId="{B1E9FC7C-2769-4478-AF5C-02AC861AA241}" type="pres">
      <dgm:prSet presAssocID="{BFAA6FB2-0BD5-4A10-8D30-68B0BAD9B1E4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28379E40-EAFE-4C60-90CA-D7303DB3945A}" type="pres">
      <dgm:prSet presAssocID="{22741D9C-9B94-4ABB-9C21-31C6E89D7D0B}" presName="node" presStyleLbl="node1" presStyleIdx="0" presStyleCnt="2" custScaleX="132392" custScaleY="114755" custRadScaleRad="80712" custRadScaleInc="-60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4F89F-0459-4CE8-9331-3892E56C06D4}" type="pres">
      <dgm:prSet presAssocID="{81FB2221-11D4-4E44-AB4C-A6CF88896061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8D8FA151-AA85-419B-96D1-E2D2D12A302F}" type="pres">
      <dgm:prSet presAssocID="{8C3DD411-9C83-449B-A77F-679DA1AB51F0}" presName="node" presStyleLbl="node1" presStyleIdx="1" presStyleCnt="2" custScaleX="122030" custScaleY="110602" custRadScaleRad="82932" custRadScaleInc="63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A18B80-A5D8-49BF-98AD-189637014E07}" type="presOf" srcId="{22741D9C-9B94-4ABB-9C21-31C6E89D7D0B}" destId="{28379E40-EAFE-4C60-90CA-D7303DB3945A}" srcOrd="0" destOrd="0" presId="urn:microsoft.com/office/officeart/2005/8/layout/radial4"/>
    <dgm:cxn modelId="{27A71D5D-4314-4548-9601-EE42A4EC1C53}" type="presOf" srcId="{8C3DD411-9C83-449B-A77F-679DA1AB51F0}" destId="{8D8FA151-AA85-419B-96D1-E2D2D12A302F}" srcOrd="0" destOrd="0" presId="urn:microsoft.com/office/officeart/2005/8/layout/radial4"/>
    <dgm:cxn modelId="{4426B4BF-689C-470E-A3D2-0D5F8C8A0997}" srcId="{4CDC64B9-892E-430E-9481-0A37D3303496}" destId="{8C3DD411-9C83-449B-A77F-679DA1AB51F0}" srcOrd="1" destOrd="0" parTransId="{81FB2221-11D4-4E44-AB4C-A6CF88896061}" sibTransId="{2E981290-0149-46F2-BBB6-B7AB1532F807}"/>
    <dgm:cxn modelId="{5420C0AB-00D9-4A13-8D3D-E8F4739F757F}" type="presOf" srcId="{E6A93C84-534C-4573-A110-8CF2C979A7E8}" destId="{B909458C-B026-4990-B99F-C2CB07EA121D}" srcOrd="0" destOrd="0" presId="urn:microsoft.com/office/officeart/2005/8/layout/radial4"/>
    <dgm:cxn modelId="{509846D0-4D1A-4444-9E7C-F77B906C5C3F}" srcId="{E6A93C84-534C-4573-A110-8CF2C979A7E8}" destId="{4CDC64B9-892E-430E-9481-0A37D3303496}" srcOrd="0" destOrd="0" parTransId="{CC14AD81-6D2E-49FA-B4F0-38D89AC0D13D}" sibTransId="{9A95B204-F340-4848-8ED7-96F624FCB343}"/>
    <dgm:cxn modelId="{C16C776D-FDD2-4210-B73A-7B34F89E5803}" type="presOf" srcId="{81FB2221-11D4-4E44-AB4C-A6CF88896061}" destId="{B3B4F89F-0459-4CE8-9331-3892E56C06D4}" srcOrd="0" destOrd="0" presId="urn:microsoft.com/office/officeart/2005/8/layout/radial4"/>
    <dgm:cxn modelId="{DAC84D96-8B66-47E4-94EC-74540DB13A0B}" type="presOf" srcId="{BFAA6FB2-0BD5-4A10-8D30-68B0BAD9B1E4}" destId="{B1E9FC7C-2769-4478-AF5C-02AC861AA241}" srcOrd="0" destOrd="0" presId="urn:microsoft.com/office/officeart/2005/8/layout/radial4"/>
    <dgm:cxn modelId="{4EC4A4EF-7D84-4170-A322-28DA3150DD12}" type="presOf" srcId="{4CDC64B9-892E-430E-9481-0A37D3303496}" destId="{A00841BF-BBF4-4335-A1F8-9F6CC68C56EB}" srcOrd="0" destOrd="0" presId="urn:microsoft.com/office/officeart/2005/8/layout/radial4"/>
    <dgm:cxn modelId="{4CDE6D72-F9F7-46C8-9A4E-2788027743E4}" srcId="{4CDC64B9-892E-430E-9481-0A37D3303496}" destId="{22741D9C-9B94-4ABB-9C21-31C6E89D7D0B}" srcOrd="0" destOrd="0" parTransId="{BFAA6FB2-0BD5-4A10-8D30-68B0BAD9B1E4}" sibTransId="{3B08D92C-6FA6-45D3-9504-F9CA9B8DC815}"/>
    <dgm:cxn modelId="{80E1F910-32B6-43B6-87AC-3E9A04DC97E4}" type="presParOf" srcId="{B909458C-B026-4990-B99F-C2CB07EA121D}" destId="{A00841BF-BBF4-4335-A1F8-9F6CC68C56EB}" srcOrd="0" destOrd="0" presId="urn:microsoft.com/office/officeart/2005/8/layout/radial4"/>
    <dgm:cxn modelId="{6AB1560A-3420-4635-A7A8-A7EC1294AE51}" type="presParOf" srcId="{B909458C-B026-4990-B99F-C2CB07EA121D}" destId="{B1E9FC7C-2769-4478-AF5C-02AC861AA241}" srcOrd="1" destOrd="0" presId="urn:microsoft.com/office/officeart/2005/8/layout/radial4"/>
    <dgm:cxn modelId="{A0822E43-4AFC-4B57-9C78-F07E900F9948}" type="presParOf" srcId="{B909458C-B026-4990-B99F-C2CB07EA121D}" destId="{28379E40-EAFE-4C60-90CA-D7303DB3945A}" srcOrd="2" destOrd="0" presId="urn:microsoft.com/office/officeart/2005/8/layout/radial4"/>
    <dgm:cxn modelId="{695BC207-6454-4893-A2CE-3FC32683FF1A}" type="presParOf" srcId="{B909458C-B026-4990-B99F-C2CB07EA121D}" destId="{B3B4F89F-0459-4CE8-9331-3892E56C06D4}" srcOrd="3" destOrd="0" presId="urn:microsoft.com/office/officeart/2005/8/layout/radial4"/>
    <dgm:cxn modelId="{69F8FB93-5940-4EEB-B756-2D061E08BB0E}" type="presParOf" srcId="{B909458C-B026-4990-B99F-C2CB07EA121D}" destId="{8D8FA151-AA85-419B-96D1-E2D2D12A302F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4C5366-A919-406C-B302-BD7FCFAAC75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AD079AC0-4361-4006-B1B3-C325FD3132B1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Формы организации работы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8738FF9E-23F4-493D-A203-4723875BFBE7}" type="parTrans" cxnId="{CD5141B1-B67D-4BA9-B666-9B3C768353ED}">
      <dgm:prSet/>
      <dgm:spPr/>
      <dgm:t>
        <a:bodyPr/>
        <a:lstStyle/>
        <a:p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CC91AC3E-D7A8-424B-AF88-85832D64349D}" type="sibTrans" cxnId="{CD5141B1-B67D-4BA9-B666-9B3C768353ED}">
      <dgm:prSet/>
      <dgm:spPr/>
      <dgm:t>
        <a:bodyPr/>
        <a:lstStyle/>
        <a:p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429DDFA1-7827-4263-AAAD-E040F1BE1491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Индивидуальные занятия с детьми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E6040F20-77FB-4DAA-BD54-300526189B5B}" type="parTrans" cxnId="{0CA58FEC-514B-4A4F-B54F-5BF110E12CDD}">
      <dgm:prSet/>
      <dgm:spPr/>
      <dgm:t>
        <a:bodyPr/>
        <a:lstStyle/>
        <a:p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A426E235-F0C1-40EA-9120-8B40D8CBDD0F}" type="sibTrans" cxnId="{0CA58FEC-514B-4A4F-B54F-5BF110E12CDD}">
      <dgm:prSet/>
      <dgm:spPr/>
      <dgm:t>
        <a:bodyPr/>
        <a:lstStyle/>
        <a:p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36C47A69-FD0F-4B26-9016-EFED5B04F742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Работа с родителями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1159C242-F773-463C-B466-590285375A17}" type="parTrans" cxnId="{0956C3A0-4780-456D-8A24-13DF2B60A1E6}">
      <dgm:prSet/>
      <dgm:spPr/>
      <dgm:t>
        <a:bodyPr/>
        <a:lstStyle/>
        <a:p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8B168DDC-6A44-43B6-A11E-91EC09FD7B1A}" type="sibTrans" cxnId="{0956C3A0-4780-456D-8A24-13DF2B60A1E6}">
      <dgm:prSet/>
      <dgm:spPr/>
      <dgm:t>
        <a:bodyPr/>
        <a:lstStyle/>
        <a:p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1FCBF758-46AE-41D7-91CD-71C92487721A}">
      <dgm:prSet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Исправления в повседневной жизни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BFBA3834-18AF-4CC1-86DD-5DA387A98460}" type="parTrans" cxnId="{CC1219A6-A8CF-4DF6-B9D5-A2DE06827630}">
      <dgm:prSet/>
      <dgm:spPr/>
      <dgm:t>
        <a:bodyPr/>
        <a:lstStyle/>
        <a:p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F73A5800-672A-453C-9584-2010561E203F}" type="sibTrans" cxnId="{CC1219A6-A8CF-4DF6-B9D5-A2DE06827630}">
      <dgm:prSet/>
      <dgm:spPr/>
      <dgm:t>
        <a:bodyPr/>
        <a:lstStyle/>
        <a:p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3110EA38-960D-42A5-8152-B8BDEAD68589}">
      <dgm:prSet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Целенаправленные НОД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E8DBF8D5-AD12-4A31-A010-AABD38B19C27}" type="parTrans" cxnId="{AECD18B1-9A1A-4FB7-BD66-D3DC12D91619}">
      <dgm:prSet/>
      <dgm:spPr/>
      <dgm:t>
        <a:bodyPr/>
        <a:lstStyle/>
        <a:p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D922A05E-9F35-4890-AFAF-857E5C21F535}" type="sibTrans" cxnId="{AECD18B1-9A1A-4FB7-BD66-D3DC12D91619}">
      <dgm:prSet/>
      <dgm:spPr/>
      <dgm:t>
        <a:bodyPr/>
        <a:lstStyle/>
        <a:p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DF6B0BAA-B9DF-4A6C-9745-41D26051D737}" type="pres">
      <dgm:prSet presAssocID="{5B4C5366-A919-406C-B302-BD7FCFAAC75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09B1A94-178A-4B0C-B4B3-8344BEB52A88}" type="pres">
      <dgm:prSet presAssocID="{AD079AC0-4361-4006-B1B3-C325FD3132B1}" presName="hierRoot1" presStyleCnt="0"/>
      <dgm:spPr/>
    </dgm:pt>
    <dgm:pt modelId="{F4AB283D-7BA8-4249-BA1A-30A1A242DC75}" type="pres">
      <dgm:prSet presAssocID="{AD079AC0-4361-4006-B1B3-C325FD3132B1}" presName="composite" presStyleCnt="0"/>
      <dgm:spPr/>
    </dgm:pt>
    <dgm:pt modelId="{02D493B8-8CFB-4026-85D3-1DB5FA007D24}" type="pres">
      <dgm:prSet presAssocID="{AD079AC0-4361-4006-B1B3-C325FD3132B1}" presName="background" presStyleLbl="node0" presStyleIdx="0" presStyleCnt="1"/>
      <dgm:spPr/>
    </dgm:pt>
    <dgm:pt modelId="{13FE59D6-7A25-4EC2-87D5-A650611997FA}" type="pres">
      <dgm:prSet presAssocID="{AD079AC0-4361-4006-B1B3-C325FD3132B1}" presName="text" presStyleLbl="fgAcc0" presStyleIdx="0" presStyleCnt="1" custScaleX="748452" custScaleY="229843" custLinFactY="-216139" custLinFactNeighborY="-3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995413-9D56-4C29-A432-35E99714A700}" type="pres">
      <dgm:prSet presAssocID="{AD079AC0-4361-4006-B1B3-C325FD3132B1}" presName="hierChild2" presStyleCnt="0"/>
      <dgm:spPr/>
    </dgm:pt>
    <dgm:pt modelId="{817DAE3C-641A-4473-B5BD-79BC90C4828E}" type="pres">
      <dgm:prSet presAssocID="{E8DBF8D5-AD12-4A31-A010-AABD38B19C27}" presName="Name10" presStyleLbl="parChTrans1D2" presStyleIdx="0" presStyleCnt="4"/>
      <dgm:spPr/>
      <dgm:t>
        <a:bodyPr/>
        <a:lstStyle/>
        <a:p>
          <a:endParaRPr lang="ru-RU"/>
        </a:p>
      </dgm:t>
    </dgm:pt>
    <dgm:pt modelId="{ECE3A92A-7B2A-4984-96F9-B24EC6F97254}" type="pres">
      <dgm:prSet presAssocID="{3110EA38-960D-42A5-8152-B8BDEAD68589}" presName="hierRoot2" presStyleCnt="0"/>
      <dgm:spPr/>
    </dgm:pt>
    <dgm:pt modelId="{C4843181-5D66-4D8F-AFE8-D9A8C1A2B775}" type="pres">
      <dgm:prSet presAssocID="{3110EA38-960D-42A5-8152-B8BDEAD68589}" presName="composite2" presStyleCnt="0"/>
      <dgm:spPr/>
    </dgm:pt>
    <dgm:pt modelId="{8CA084B8-EBE5-477B-95CA-70CD364E5EB6}" type="pres">
      <dgm:prSet presAssocID="{3110EA38-960D-42A5-8152-B8BDEAD68589}" presName="background2" presStyleLbl="node2" presStyleIdx="0" presStyleCnt="4"/>
      <dgm:spPr/>
    </dgm:pt>
    <dgm:pt modelId="{0DC25D77-8EE5-46A6-9C22-1ACF6B11A1C4}" type="pres">
      <dgm:prSet presAssocID="{3110EA38-960D-42A5-8152-B8BDEAD68589}" presName="text2" presStyleLbl="fgAcc2" presStyleIdx="0" presStyleCnt="4" custScaleX="434165" custScaleY="574401" custLinFactX="7771" custLinFactY="-78457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ED81D1-797D-4DA4-A9B7-71627E5DB5E5}" type="pres">
      <dgm:prSet presAssocID="{3110EA38-960D-42A5-8152-B8BDEAD68589}" presName="hierChild3" presStyleCnt="0"/>
      <dgm:spPr/>
    </dgm:pt>
    <dgm:pt modelId="{E03E4A21-EAF7-4B42-8411-32BAAC65E621}" type="pres">
      <dgm:prSet presAssocID="{E6040F20-77FB-4DAA-BD54-300526189B5B}" presName="Name10" presStyleLbl="parChTrans1D2" presStyleIdx="1" presStyleCnt="4"/>
      <dgm:spPr/>
      <dgm:t>
        <a:bodyPr/>
        <a:lstStyle/>
        <a:p>
          <a:endParaRPr lang="ru-RU"/>
        </a:p>
      </dgm:t>
    </dgm:pt>
    <dgm:pt modelId="{47E95F83-C29A-422C-B0FB-4A333C869006}" type="pres">
      <dgm:prSet presAssocID="{429DDFA1-7827-4263-AAAD-E040F1BE1491}" presName="hierRoot2" presStyleCnt="0"/>
      <dgm:spPr/>
    </dgm:pt>
    <dgm:pt modelId="{32EEF97C-1FFA-4ABA-BE36-8C7737E63652}" type="pres">
      <dgm:prSet presAssocID="{429DDFA1-7827-4263-AAAD-E040F1BE1491}" presName="composite2" presStyleCnt="0"/>
      <dgm:spPr/>
    </dgm:pt>
    <dgm:pt modelId="{758C82C8-92BE-4424-9BDD-7C9FA02BD758}" type="pres">
      <dgm:prSet presAssocID="{429DDFA1-7827-4263-AAAD-E040F1BE1491}" presName="background2" presStyleLbl="node2" presStyleIdx="1" presStyleCnt="4"/>
      <dgm:spPr/>
    </dgm:pt>
    <dgm:pt modelId="{DB766238-2E0B-47F3-B084-C6C241080F63}" type="pres">
      <dgm:prSet presAssocID="{429DDFA1-7827-4263-AAAD-E040F1BE1491}" presName="text2" presStyleLbl="fgAcc2" presStyleIdx="1" presStyleCnt="4" custScaleX="478259" custScaleY="434135" custLinFactX="-38868" custLinFactY="282407" custLinFactNeighborX="-100000" custLinFactNeighborY="3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451CDB-C2FB-4645-9F54-093598D3A4D4}" type="pres">
      <dgm:prSet presAssocID="{429DDFA1-7827-4263-AAAD-E040F1BE1491}" presName="hierChild3" presStyleCnt="0"/>
      <dgm:spPr/>
    </dgm:pt>
    <dgm:pt modelId="{8958659A-129C-49BA-A390-D040CE5DA458}" type="pres">
      <dgm:prSet presAssocID="{BFBA3834-18AF-4CC1-86DD-5DA387A98460}" presName="Name10" presStyleLbl="parChTrans1D2" presStyleIdx="2" presStyleCnt="4"/>
      <dgm:spPr/>
      <dgm:t>
        <a:bodyPr/>
        <a:lstStyle/>
        <a:p>
          <a:endParaRPr lang="ru-RU"/>
        </a:p>
      </dgm:t>
    </dgm:pt>
    <dgm:pt modelId="{08CF03A9-4019-4076-A9C9-8262A5509A8E}" type="pres">
      <dgm:prSet presAssocID="{1FCBF758-46AE-41D7-91CD-71C92487721A}" presName="hierRoot2" presStyleCnt="0"/>
      <dgm:spPr/>
    </dgm:pt>
    <dgm:pt modelId="{E919A6A1-74B9-4AF6-A5F1-304C5F3D27BB}" type="pres">
      <dgm:prSet presAssocID="{1FCBF758-46AE-41D7-91CD-71C92487721A}" presName="composite2" presStyleCnt="0"/>
      <dgm:spPr/>
    </dgm:pt>
    <dgm:pt modelId="{4905F7C1-BC42-4F32-8E43-D93C791E2F92}" type="pres">
      <dgm:prSet presAssocID="{1FCBF758-46AE-41D7-91CD-71C92487721A}" presName="background2" presStyleLbl="node2" presStyleIdx="2" presStyleCnt="4"/>
      <dgm:spPr/>
    </dgm:pt>
    <dgm:pt modelId="{922A5BAC-98FC-4A48-A60D-5A7A48D295A0}" type="pres">
      <dgm:prSet presAssocID="{1FCBF758-46AE-41D7-91CD-71C92487721A}" presName="text2" presStyleLbl="fgAcc2" presStyleIdx="2" presStyleCnt="4" custScaleX="505041" custScaleY="422845" custLinFactX="100000" custLinFactY="100000" custLinFactNeighborX="186613" custLinFactNeighborY="1958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2443A2-58E8-498A-A06A-C621790E26E5}" type="pres">
      <dgm:prSet presAssocID="{1FCBF758-46AE-41D7-91CD-71C92487721A}" presName="hierChild3" presStyleCnt="0"/>
      <dgm:spPr/>
    </dgm:pt>
    <dgm:pt modelId="{4F3205E7-D024-4CB0-AB79-1FD9D7A60BCA}" type="pres">
      <dgm:prSet presAssocID="{1159C242-F773-463C-B466-590285375A17}" presName="Name10" presStyleLbl="parChTrans1D2" presStyleIdx="3" presStyleCnt="4"/>
      <dgm:spPr/>
      <dgm:t>
        <a:bodyPr/>
        <a:lstStyle/>
        <a:p>
          <a:endParaRPr lang="ru-RU"/>
        </a:p>
      </dgm:t>
    </dgm:pt>
    <dgm:pt modelId="{7518B1E4-ED7B-445D-92B9-2A49AC6EA72B}" type="pres">
      <dgm:prSet presAssocID="{36C47A69-FD0F-4B26-9016-EFED5B04F742}" presName="hierRoot2" presStyleCnt="0"/>
      <dgm:spPr/>
    </dgm:pt>
    <dgm:pt modelId="{5BB05F5A-0BA8-4104-AEDC-A36AD1F97FB2}" type="pres">
      <dgm:prSet presAssocID="{36C47A69-FD0F-4B26-9016-EFED5B04F742}" presName="composite2" presStyleCnt="0"/>
      <dgm:spPr/>
    </dgm:pt>
    <dgm:pt modelId="{576A9527-7D9A-4D4D-8240-C7A9ACBBE471}" type="pres">
      <dgm:prSet presAssocID="{36C47A69-FD0F-4B26-9016-EFED5B04F742}" presName="background2" presStyleLbl="node2" presStyleIdx="3" presStyleCnt="4"/>
      <dgm:spPr/>
    </dgm:pt>
    <dgm:pt modelId="{3CE12F28-B9FC-493C-82CE-0EAB7EC62414}" type="pres">
      <dgm:prSet presAssocID="{36C47A69-FD0F-4B26-9016-EFED5B04F742}" presName="text2" presStyleLbl="fgAcc2" presStyleIdx="3" presStyleCnt="4" custScaleX="460528" custScaleY="348332" custLinFactY="-100000" custLinFactNeighborY="-1345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A541F5-27FA-40CA-883C-AAE53F6F8C20}" type="pres">
      <dgm:prSet presAssocID="{36C47A69-FD0F-4B26-9016-EFED5B04F742}" presName="hierChild3" presStyleCnt="0"/>
      <dgm:spPr/>
    </dgm:pt>
  </dgm:ptLst>
  <dgm:cxnLst>
    <dgm:cxn modelId="{F4D78EFF-6FCF-4423-8621-7BA4A07D9C25}" type="presOf" srcId="{3110EA38-960D-42A5-8152-B8BDEAD68589}" destId="{0DC25D77-8EE5-46A6-9C22-1ACF6B11A1C4}" srcOrd="0" destOrd="0" presId="urn:microsoft.com/office/officeart/2005/8/layout/hierarchy1"/>
    <dgm:cxn modelId="{309CC895-759E-4F41-A48E-AFF8AB8C2C95}" type="presOf" srcId="{E6040F20-77FB-4DAA-BD54-300526189B5B}" destId="{E03E4A21-EAF7-4B42-8411-32BAAC65E621}" srcOrd="0" destOrd="0" presId="urn:microsoft.com/office/officeart/2005/8/layout/hierarchy1"/>
    <dgm:cxn modelId="{520EAFB5-E6F3-437A-B9E9-2FADBCA67855}" type="presOf" srcId="{36C47A69-FD0F-4B26-9016-EFED5B04F742}" destId="{3CE12F28-B9FC-493C-82CE-0EAB7EC62414}" srcOrd="0" destOrd="0" presId="urn:microsoft.com/office/officeart/2005/8/layout/hierarchy1"/>
    <dgm:cxn modelId="{0956C3A0-4780-456D-8A24-13DF2B60A1E6}" srcId="{AD079AC0-4361-4006-B1B3-C325FD3132B1}" destId="{36C47A69-FD0F-4B26-9016-EFED5B04F742}" srcOrd="3" destOrd="0" parTransId="{1159C242-F773-463C-B466-590285375A17}" sibTransId="{8B168DDC-6A44-43B6-A11E-91EC09FD7B1A}"/>
    <dgm:cxn modelId="{C0DB75F2-2BEE-483F-8FCB-6C21A5B2070C}" type="presOf" srcId="{AD079AC0-4361-4006-B1B3-C325FD3132B1}" destId="{13FE59D6-7A25-4EC2-87D5-A650611997FA}" srcOrd="0" destOrd="0" presId="urn:microsoft.com/office/officeart/2005/8/layout/hierarchy1"/>
    <dgm:cxn modelId="{817BE599-3B6F-4C08-B9D4-A2565D8EBF79}" type="presOf" srcId="{1159C242-F773-463C-B466-590285375A17}" destId="{4F3205E7-D024-4CB0-AB79-1FD9D7A60BCA}" srcOrd="0" destOrd="0" presId="urn:microsoft.com/office/officeart/2005/8/layout/hierarchy1"/>
    <dgm:cxn modelId="{95D9AEE7-5D37-4A5D-9830-3FF722B8CB68}" type="presOf" srcId="{BFBA3834-18AF-4CC1-86DD-5DA387A98460}" destId="{8958659A-129C-49BA-A390-D040CE5DA458}" srcOrd="0" destOrd="0" presId="urn:microsoft.com/office/officeart/2005/8/layout/hierarchy1"/>
    <dgm:cxn modelId="{8F5906EC-6436-434B-BA27-3035FD9E8667}" type="presOf" srcId="{429DDFA1-7827-4263-AAAD-E040F1BE1491}" destId="{DB766238-2E0B-47F3-B084-C6C241080F63}" srcOrd="0" destOrd="0" presId="urn:microsoft.com/office/officeart/2005/8/layout/hierarchy1"/>
    <dgm:cxn modelId="{75D17A5D-3720-4942-B4EB-EAEF42F99014}" type="presOf" srcId="{E8DBF8D5-AD12-4A31-A010-AABD38B19C27}" destId="{817DAE3C-641A-4473-B5BD-79BC90C4828E}" srcOrd="0" destOrd="0" presId="urn:microsoft.com/office/officeart/2005/8/layout/hierarchy1"/>
    <dgm:cxn modelId="{A54D61CC-D60A-486A-B03C-9D01E4AE91E7}" type="presOf" srcId="{5B4C5366-A919-406C-B302-BD7FCFAAC756}" destId="{DF6B0BAA-B9DF-4A6C-9745-41D26051D737}" srcOrd="0" destOrd="0" presId="urn:microsoft.com/office/officeart/2005/8/layout/hierarchy1"/>
    <dgm:cxn modelId="{0CA58FEC-514B-4A4F-B54F-5BF110E12CDD}" srcId="{AD079AC0-4361-4006-B1B3-C325FD3132B1}" destId="{429DDFA1-7827-4263-AAAD-E040F1BE1491}" srcOrd="1" destOrd="0" parTransId="{E6040F20-77FB-4DAA-BD54-300526189B5B}" sibTransId="{A426E235-F0C1-40EA-9120-8B40D8CBDD0F}"/>
    <dgm:cxn modelId="{D2911940-04B2-4D5B-97ED-9A0D8D12B8A3}" type="presOf" srcId="{1FCBF758-46AE-41D7-91CD-71C92487721A}" destId="{922A5BAC-98FC-4A48-A60D-5A7A48D295A0}" srcOrd="0" destOrd="0" presId="urn:microsoft.com/office/officeart/2005/8/layout/hierarchy1"/>
    <dgm:cxn modelId="{CD5141B1-B67D-4BA9-B666-9B3C768353ED}" srcId="{5B4C5366-A919-406C-B302-BD7FCFAAC756}" destId="{AD079AC0-4361-4006-B1B3-C325FD3132B1}" srcOrd="0" destOrd="0" parTransId="{8738FF9E-23F4-493D-A203-4723875BFBE7}" sibTransId="{CC91AC3E-D7A8-424B-AF88-85832D64349D}"/>
    <dgm:cxn modelId="{AECD18B1-9A1A-4FB7-BD66-D3DC12D91619}" srcId="{AD079AC0-4361-4006-B1B3-C325FD3132B1}" destId="{3110EA38-960D-42A5-8152-B8BDEAD68589}" srcOrd="0" destOrd="0" parTransId="{E8DBF8D5-AD12-4A31-A010-AABD38B19C27}" sibTransId="{D922A05E-9F35-4890-AFAF-857E5C21F535}"/>
    <dgm:cxn modelId="{CC1219A6-A8CF-4DF6-B9D5-A2DE06827630}" srcId="{AD079AC0-4361-4006-B1B3-C325FD3132B1}" destId="{1FCBF758-46AE-41D7-91CD-71C92487721A}" srcOrd="2" destOrd="0" parTransId="{BFBA3834-18AF-4CC1-86DD-5DA387A98460}" sibTransId="{F73A5800-672A-453C-9584-2010561E203F}"/>
    <dgm:cxn modelId="{5215FBAE-E8CF-437F-8399-838FF2D1A382}" type="presParOf" srcId="{DF6B0BAA-B9DF-4A6C-9745-41D26051D737}" destId="{709B1A94-178A-4B0C-B4B3-8344BEB52A88}" srcOrd="0" destOrd="0" presId="urn:microsoft.com/office/officeart/2005/8/layout/hierarchy1"/>
    <dgm:cxn modelId="{153D6E06-A344-4563-9123-7EA2E63799D3}" type="presParOf" srcId="{709B1A94-178A-4B0C-B4B3-8344BEB52A88}" destId="{F4AB283D-7BA8-4249-BA1A-30A1A242DC75}" srcOrd="0" destOrd="0" presId="urn:microsoft.com/office/officeart/2005/8/layout/hierarchy1"/>
    <dgm:cxn modelId="{D515C8E8-2AB5-448A-A882-3CC503CCEA66}" type="presParOf" srcId="{F4AB283D-7BA8-4249-BA1A-30A1A242DC75}" destId="{02D493B8-8CFB-4026-85D3-1DB5FA007D24}" srcOrd="0" destOrd="0" presId="urn:microsoft.com/office/officeart/2005/8/layout/hierarchy1"/>
    <dgm:cxn modelId="{AC54E561-1F02-4306-8DCF-BFF06024233B}" type="presParOf" srcId="{F4AB283D-7BA8-4249-BA1A-30A1A242DC75}" destId="{13FE59D6-7A25-4EC2-87D5-A650611997FA}" srcOrd="1" destOrd="0" presId="urn:microsoft.com/office/officeart/2005/8/layout/hierarchy1"/>
    <dgm:cxn modelId="{C03F8AB7-C71F-49A7-A61B-DF9098D9F44D}" type="presParOf" srcId="{709B1A94-178A-4B0C-B4B3-8344BEB52A88}" destId="{FB995413-9D56-4C29-A432-35E99714A700}" srcOrd="1" destOrd="0" presId="urn:microsoft.com/office/officeart/2005/8/layout/hierarchy1"/>
    <dgm:cxn modelId="{006C33B9-3C6A-4BEE-83BA-88F30057506B}" type="presParOf" srcId="{FB995413-9D56-4C29-A432-35E99714A700}" destId="{817DAE3C-641A-4473-B5BD-79BC90C4828E}" srcOrd="0" destOrd="0" presId="urn:microsoft.com/office/officeart/2005/8/layout/hierarchy1"/>
    <dgm:cxn modelId="{A07DC562-0E66-4550-9B41-D24CCC4ECB70}" type="presParOf" srcId="{FB995413-9D56-4C29-A432-35E99714A700}" destId="{ECE3A92A-7B2A-4984-96F9-B24EC6F97254}" srcOrd="1" destOrd="0" presId="urn:microsoft.com/office/officeart/2005/8/layout/hierarchy1"/>
    <dgm:cxn modelId="{F7AAC10C-49FD-4744-83E8-95B715E55F9D}" type="presParOf" srcId="{ECE3A92A-7B2A-4984-96F9-B24EC6F97254}" destId="{C4843181-5D66-4D8F-AFE8-D9A8C1A2B775}" srcOrd="0" destOrd="0" presId="urn:microsoft.com/office/officeart/2005/8/layout/hierarchy1"/>
    <dgm:cxn modelId="{B7B8E302-B0F8-4F0B-BA0F-03A21DA9EB6A}" type="presParOf" srcId="{C4843181-5D66-4D8F-AFE8-D9A8C1A2B775}" destId="{8CA084B8-EBE5-477B-95CA-70CD364E5EB6}" srcOrd="0" destOrd="0" presId="urn:microsoft.com/office/officeart/2005/8/layout/hierarchy1"/>
    <dgm:cxn modelId="{14DB8F19-EC62-419A-81F1-89421179B2FC}" type="presParOf" srcId="{C4843181-5D66-4D8F-AFE8-D9A8C1A2B775}" destId="{0DC25D77-8EE5-46A6-9C22-1ACF6B11A1C4}" srcOrd="1" destOrd="0" presId="urn:microsoft.com/office/officeart/2005/8/layout/hierarchy1"/>
    <dgm:cxn modelId="{75EB4FB3-AA0A-410D-BDB2-47CDEC9CA64A}" type="presParOf" srcId="{ECE3A92A-7B2A-4984-96F9-B24EC6F97254}" destId="{48ED81D1-797D-4DA4-A9B7-71627E5DB5E5}" srcOrd="1" destOrd="0" presId="urn:microsoft.com/office/officeart/2005/8/layout/hierarchy1"/>
    <dgm:cxn modelId="{CC5622FB-D2CD-411C-8346-6FE93A7AD979}" type="presParOf" srcId="{FB995413-9D56-4C29-A432-35E99714A700}" destId="{E03E4A21-EAF7-4B42-8411-32BAAC65E621}" srcOrd="2" destOrd="0" presId="urn:microsoft.com/office/officeart/2005/8/layout/hierarchy1"/>
    <dgm:cxn modelId="{5C37A030-E19C-4236-BEF7-DA0282B7B2F4}" type="presParOf" srcId="{FB995413-9D56-4C29-A432-35E99714A700}" destId="{47E95F83-C29A-422C-B0FB-4A333C869006}" srcOrd="3" destOrd="0" presId="urn:microsoft.com/office/officeart/2005/8/layout/hierarchy1"/>
    <dgm:cxn modelId="{EC2B16B2-2BF0-4363-A1C9-FFEB45CC5891}" type="presParOf" srcId="{47E95F83-C29A-422C-B0FB-4A333C869006}" destId="{32EEF97C-1FFA-4ABA-BE36-8C7737E63652}" srcOrd="0" destOrd="0" presId="urn:microsoft.com/office/officeart/2005/8/layout/hierarchy1"/>
    <dgm:cxn modelId="{DD14D16E-4516-4ED8-BA33-B69D6DDFC4A6}" type="presParOf" srcId="{32EEF97C-1FFA-4ABA-BE36-8C7737E63652}" destId="{758C82C8-92BE-4424-9BDD-7C9FA02BD758}" srcOrd="0" destOrd="0" presId="urn:microsoft.com/office/officeart/2005/8/layout/hierarchy1"/>
    <dgm:cxn modelId="{7CED6BD4-7E8A-4F96-BA72-55FC90C176C7}" type="presParOf" srcId="{32EEF97C-1FFA-4ABA-BE36-8C7737E63652}" destId="{DB766238-2E0B-47F3-B084-C6C241080F63}" srcOrd="1" destOrd="0" presId="urn:microsoft.com/office/officeart/2005/8/layout/hierarchy1"/>
    <dgm:cxn modelId="{46604E06-002C-4683-A588-767B13F07B01}" type="presParOf" srcId="{47E95F83-C29A-422C-B0FB-4A333C869006}" destId="{B9451CDB-C2FB-4645-9F54-093598D3A4D4}" srcOrd="1" destOrd="0" presId="urn:microsoft.com/office/officeart/2005/8/layout/hierarchy1"/>
    <dgm:cxn modelId="{ADB4E61E-7ECE-437A-9CFA-40659F330E76}" type="presParOf" srcId="{FB995413-9D56-4C29-A432-35E99714A700}" destId="{8958659A-129C-49BA-A390-D040CE5DA458}" srcOrd="4" destOrd="0" presId="urn:microsoft.com/office/officeart/2005/8/layout/hierarchy1"/>
    <dgm:cxn modelId="{5C74310D-8F03-4FBD-809E-9447A157D773}" type="presParOf" srcId="{FB995413-9D56-4C29-A432-35E99714A700}" destId="{08CF03A9-4019-4076-A9C9-8262A5509A8E}" srcOrd="5" destOrd="0" presId="urn:microsoft.com/office/officeart/2005/8/layout/hierarchy1"/>
    <dgm:cxn modelId="{303D4234-2EDF-481E-A61F-E61C0A7EC716}" type="presParOf" srcId="{08CF03A9-4019-4076-A9C9-8262A5509A8E}" destId="{E919A6A1-74B9-4AF6-A5F1-304C5F3D27BB}" srcOrd="0" destOrd="0" presId="urn:microsoft.com/office/officeart/2005/8/layout/hierarchy1"/>
    <dgm:cxn modelId="{0C813AF9-06B5-4EE0-8DEB-F1B6DF23F69A}" type="presParOf" srcId="{E919A6A1-74B9-4AF6-A5F1-304C5F3D27BB}" destId="{4905F7C1-BC42-4F32-8E43-D93C791E2F92}" srcOrd="0" destOrd="0" presId="urn:microsoft.com/office/officeart/2005/8/layout/hierarchy1"/>
    <dgm:cxn modelId="{0D40B3EA-226C-4934-8A4C-6AE4CFFA8A91}" type="presParOf" srcId="{E919A6A1-74B9-4AF6-A5F1-304C5F3D27BB}" destId="{922A5BAC-98FC-4A48-A60D-5A7A48D295A0}" srcOrd="1" destOrd="0" presId="urn:microsoft.com/office/officeart/2005/8/layout/hierarchy1"/>
    <dgm:cxn modelId="{3B454FFE-1CAE-4800-A425-FEC595157DE4}" type="presParOf" srcId="{08CF03A9-4019-4076-A9C9-8262A5509A8E}" destId="{1A2443A2-58E8-498A-A06A-C621790E26E5}" srcOrd="1" destOrd="0" presId="urn:microsoft.com/office/officeart/2005/8/layout/hierarchy1"/>
    <dgm:cxn modelId="{C6804845-23FC-4C72-B93E-130874C3F839}" type="presParOf" srcId="{FB995413-9D56-4C29-A432-35E99714A700}" destId="{4F3205E7-D024-4CB0-AB79-1FD9D7A60BCA}" srcOrd="6" destOrd="0" presId="urn:microsoft.com/office/officeart/2005/8/layout/hierarchy1"/>
    <dgm:cxn modelId="{9C059C78-4D66-4F4E-8B33-030687D37435}" type="presParOf" srcId="{FB995413-9D56-4C29-A432-35E99714A700}" destId="{7518B1E4-ED7B-445D-92B9-2A49AC6EA72B}" srcOrd="7" destOrd="0" presId="urn:microsoft.com/office/officeart/2005/8/layout/hierarchy1"/>
    <dgm:cxn modelId="{9F037A4A-7E6A-4F15-BEAC-52BC7CCA0D5A}" type="presParOf" srcId="{7518B1E4-ED7B-445D-92B9-2A49AC6EA72B}" destId="{5BB05F5A-0BA8-4104-AEDC-A36AD1F97FB2}" srcOrd="0" destOrd="0" presId="urn:microsoft.com/office/officeart/2005/8/layout/hierarchy1"/>
    <dgm:cxn modelId="{A19CABEA-A15E-4C13-83EB-FF2E0CAD4E92}" type="presParOf" srcId="{5BB05F5A-0BA8-4104-AEDC-A36AD1F97FB2}" destId="{576A9527-7D9A-4D4D-8240-C7A9ACBBE471}" srcOrd="0" destOrd="0" presId="urn:microsoft.com/office/officeart/2005/8/layout/hierarchy1"/>
    <dgm:cxn modelId="{3653BD86-5A5A-4A6B-8727-50CF1F2899FC}" type="presParOf" srcId="{5BB05F5A-0BA8-4104-AEDC-A36AD1F97FB2}" destId="{3CE12F28-B9FC-493C-82CE-0EAB7EC62414}" srcOrd="1" destOrd="0" presId="urn:microsoft.com/office/officeart/2005/8/layout/hierarchy1"/>
    <dgm:cxn modelId="{48AB792F-26E6-40D1-A32A-58EAD0298494}" type="presParOf" srcId="{7518B1E4-ED7B-445D-92B9-2A49AC6EA72B}" destId="{64A541F5-27FA-40CA-883C-AAE53F6F8C2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39E8E-C3BD-4548-9E68-B99628BEF181}">
      <dsp:nvSpPr>
        <dsp:cNvPr id="0" name=""/>
        <dsp:cNvSpPr/>
      </dsp:nvSpPr>
      <dsp:spPr>
        <a:xfrm>
          <a:off x="4278302" y="1168611"/>
          <a:ext cx="2779698" cy="583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8046"/>
              </a:lnTo>
              <a:lnTo>
                <a:pt x="2779698" y="508046"/>
              </a:lnTo>
              <a:lnTo>
                <a:pt x="2779698" y="58328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A933F6-DAD1-4AD4-ADE1-1936BF2A96BA}">
      <dsp:nvSpPr>
        <dsp:cNvPr id="0" name=""/>
        <dsp:cNvSpPr/>
      </dsp:nvSpPr>
      <dsp:spPr>
        <a:xfrm>
          <a:off x="4278302" y="1168611"/>
          <a:ext cx="646564" cy="3008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519"/>
              </a:lnTo>
              <a:lnTo>
                <a:pt x="646564" y="2933519"/>
              </a:lnTo>
              <a:lnTo>
                <a:pt x="646564" y="300876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DE604-6BF3-4049-A5A5-C059E94AA4BC}">
      <dsp:nvSpPr>
        <dsp:cNvPr id="0" name=""/>
        <dsp:cNvSpPr/>
      </dsp:nvSpPr>
      <dsp:spPr>
        <a:xfrm>
          <a:off x="1107639" y="1168611"/>
          <a:ext cx="3170663" cy="1075759"/>
        </a:xfrm>
        <a:custGeom>
          <a:avLst/>
          <a:gdLst/>
          <a:ahLst/>
          <a:cxnLst/>
          <a:rect l="0" t="0" r="0" b="0"/>
          <a:pathLst>
            <a:path>
              <a:moveTo>
                <a:pt x="3170663" y="0"/>
              </a:moveTo>
              <a:lnTo>
                <a:pt x="3170663" y="1000517"/>
              </a:lnTo>
              <a:lnTo>
                <a:pt x="0" y="1000517"/>
              </a:lnTo>
              <a:lnTo>
                <a:pt x="0" y="107575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C666EF-6E22-43D1-AE3C-712939E88B45}">
      <dsp:nvSpPr>
        <dsp:cNvPr id="0" name=""/>
        <dsp:cNvSpPr/>
      </dsp:nvSpPr>
      <dsp:spPr>
        <a:xfrm>
          <a:off x="2503180" y="49697"/>
          <a:ext cx="3550243" cy="1118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7707-4D14-48EB-9FE9-A0E57A0A88B2}">
      <dsp:nvSpPr>
        <dsp:cNvPr id="0" name=""/>
        <dsp:cNvSpPr/>
      </dsp:nvSpPr>
      <dsp:spPr>
        <a:xfrm>
          <a:off x="2593425" y="135429"/>
          <a:ext cx="3550243" cy="1118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Основные периоды освоения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грамстроя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(по Гвоздеву А.Н.)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197" y="168201"/>
        <a:ext cx="3484699" cy="1053370"/>
      </dsp:txXfrm>
    </dsp:sp>
    <dsp:sp modelId="{B25603CA-23A7-49F4-9088-688AEAFB6BC8}">
      <dsp:nvSpPr>
        <dsp:cNvPr id="0" name=""/>
        <dsp:cNvSpPr/>
      </dsp:nvSpPr>
      <dsp:spPr>
        <a:xfrm>
          <a:off x="3691" y="2244371"/>
          <a:ext cx="2207894" cy="20777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A58BC-D247-4DE1-A8EC-900ECD85B854}">
      <dsp:nvSpPr>
        <dsp:cNvPr id="0" name=""/>
        <dsp:cNvSpPr/>
      </dsp:nvSpPr>
      <dsp:spPr>
        <a:xfrm>
          <a:off x="93936" y="2330103"/>
          <a:ext cx="2207894" cy="20777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период предложений, состоящих из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аморфных слов-корней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(1 год 3 месяца - 1 год 10 месяцев).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4792" y="2390959"/>
        <a:ext cx="2086182" cy="1956059"/>
      </dsp:txXfrm>
    </dsp:sp>
    <dsp:sp modelId="{B9EDE32F-A728-4F4A-9AB3-A7282394E386}">
      <dsp:nvSpPr>
        <dsp:cNvPr id="0" name=""/>
        <dsp:cNvSpPr/>
      </dsp:nvSpPr>
      <dsp:spPr>
        <a:xfrm>
          <a:off x="3196739" y="4177372"/>
          <a:ext cx="3456255" cy="21539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CB47F-78B2-4E3C-AA59-D55CD7CD6E74}">
      <dsp:nvSpPr>
        <dsp:cNvPr id="0" name=""/>
        <dsp:cNvSpPr/>
      </dsp:nvSpPr>
      <dsp:spPr>
        <a:xfrm>
          <a:off x="3286984" y="4263104"/>
          <a:ext cx="3456255" cy="2153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период усвоения грамматической структуры предложения, связанный с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формированием грамматических категорий и их внешнего выражения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(1 год 10 месяцев - 3 года).  	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50071" y="4326191"/>
        <a:ext cx="3330081" cy="2027763"/>
      </dsp:txXfrm>
    </dsp:sp>
    <dsp:sp modelId="{DB8FC9B7-CDDD-40C7-84FD-965FC1A13D76}">
      <dsp:nvSpPr>
        <dsp:cNvPr id="0" name=""/>
        <dsp:cNvSpPr/>
      </dsp:nvSpPr>
      <dsp:spPr>
        <a:xfrm>
          <a:off x="5904537" y="1751899"/>
          <a:ext cx="2306926" cy="11354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1DD87-F2F6-4B2E-B962-3BE0015D96D9}">
      <dsp:nvSpPr>
        <dsp:cNvPr id="0" name=""/>
        <dsp:cNvSpPr/>
      </dsp:nvSpPr>
      <dsp:spPr>
        <a:xfrm>
          <a:off x="5994782" y="1837631"/>
          <a:ext cx="2306926" cy="1135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период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усвоением типов склонений и спряжений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(3 года - 7 лет).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28039" y="1870888"/>
        <a:ext cx="2240412" cy="1068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841BF-BBF4-4335-A1F8-9F6CC68C56EB}">
      <dsp:nvSpPr>
        <dsp:cNvPr id="0" name=""/>
        <dsp:cNvSpPr/>
      </dsp:nvSpPr>
      <dsp:spPr>
        <a:xfrm>
          <a:off x="1351363" y="74836"/>
          <a:ext cx="5857911" cy="205429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tx1"/>
              </a:solidFill>
            </a:rPr>
            <a:t>Факторы, влияющие на развитие ГСР</a:t>
          </a:r>
          <a:endParaRPr lang="ru-RU" sz="3400" b="1" kern="1200" dirty="0">
            <a:solidFill>
              <a:schemeClr val="tx1"/>
            </a:solidFill>
          </a:endParaRPr>
        </a:p>
      </dsp:txBody>
      <dsp:txXfrm>
        <a:off x="2209234" y="375680"/>
        <a:ext cx="4142169" cy="1452602"/>
      </dsp:txXfrm>
    </dsp:sp>
    <dsp:sp modelId="{B1E9FC7C-2769-4478-AF5C-02AC861AA241}">
      <dsp:nvSpPr>
        <dsp:cNvPr id="0" name=""/>
        <dsp:cNvSpPr/>
      </dsp:nvSpPr>
      <dsp:spPr>
        <a:xfrm rot="7388099">
          <a:off x="716041" y="3413958"/>
          <a:ext cx="3615239" cy="75827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79E40-EAFE-4C60-90CA-D7303DB3945A}">
      <dsp:nvSpPr>
        <dsp:cNvPr id="0" name=""/>
        <dsp:cNvSpPr/>
      </dsp:nvSpPr>
      <dsp:spPr>
        <a:xfrm>
          <a:off x="-137570" y="4146556"/>
          <a:ext cx="3346324" cy="23204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Социальные</a:t>
          </a:r>
          <a:r>
            <a:rPr lang="ru-RU" sz="3600" kern="1200" dirty="0" smtClean="0"/>
            <a:t> </a:t>
          </a:r>
          <a:endParaRPr lang="ru-RU" sz="3600" kern="1200" dirty="0"/>
        </a:p>
      </dsp:txBody>
      <dsp:txXfrm>
        <a:off x="-69607" y="4214519"/>
        <a:ext cx="3210398" cy="2184500"/>
      </dsp:txXfrm>
    </dsp:sp>
    <dsp:sp modelId="{B3B4F89F-0459-4CE8-9331-3892E56C06D4}">
      <dsp:nvSpPr>
        <dsp:cNvPr id="0" name=""/>
        <dsp:cNvSpPr/>
      </dsp:nvSpPr>
      <dsp:spPr>
        <a:xfrm rot="3427696">
          <a:off x="4200777" y="3454210"/>
          <a:ext cx="3689264" cy="75827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10412346"/>
            <a:satOff val="-59202"/>
            <a:lumOff val="190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FA151-AA85-419B-96D1-E2D2D12A302F}">
      <dsp:nvSpPr>
        <dsp:cNvPr id="0" name=""/>
        <dsp:cNvSpPr/>
      </dsp:nvSpPr>
      <dsp:spPr>
        <a:xfrm>
          <a:off x="5504394" y="4264407"/>
          <a:ext cx="3084415" cy="2236450"/>
        </a:xfrm>
        <a:prstGeom prst="roundRect">
          <a:avLst>
            <a:gd name="adj" fmla="val 10000"/>
          </a:avLst>
        </a:prstGeom>
        <a:solidFill>
          <a:schemeClr val="accent4">
            <a:hueOff val="10412346"/>
            <a:satOff val="-59202"/>
            <a:lumOff val="190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Генетические </a:t>
          </a:r>
          <a:endParaRPr lang="ru-RU" sz="3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69897" y="4329910"/>
        <a:ext cx="2953409" cy="21054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205E7-D024-4CB0-AB79-1FD9D7A60BCA}">
      <dsp:nvSpPr>
        <dsp:cNvPr id="0" name=""/>
        <dsp:cNvSpPr/>
      </dsp:nvSpPr>
      <dsp:spPr>
        <a:xfrm>
          <a:off x="4226433" y="1265867"/>
          <a:ext cx="3222732" cy="902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2635"/>
              </a:lnTo>
              <a:lnTo>
                <a:pt x="3222732" y="862635"/>
              </a:lnTo>
              <a:lnTo>
                <a:pt x="3222732" y="90286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8659A-129C-49BA-A390-D040CE5DA458}">
      <dsp:nvSpPr>
        <dsp:cNvPr id="0" name=""/>
        <dsp:cNvSpPr/>
      </dsp:nvSpPr>
      <dsp:spPr>
        <a:xfrm>
          <a:off x="4226433" y="1265867"/>
          <a:ext cx="2274265" cy="2365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5475"/>
              </a:lnTo>
              <a:lnTo>
                <a:pt x="2274265" y="2325475"/>
              </a:lnTo>
              <a:lnTo>
                <a:pt x="2274265" y="236570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E4A21-EAF7-4B42-8411-32BAAC65E621}">
      <dsp:nvSpPr>
        <dsp:cNvPr id="0" name=""/>
        <dsp:cNvSpPr/>
      </dsp:nvSpPr>
      <dsp:spPr>
        <a:xfrm>
          <a:off x="2421164" y="1265867"/>
          <a:ext cx="1805269" cy="3155825"/>
        </a:xfrm>
        <a:custGeom>
          <a:avLst/>
          <a:gdLst/>
          <a:ahLst/>
          <a:cxnLst/>
          <a:rect l="0" t="0" r="0" b="0"/>
          <a:pathLst>
            <a:path>
              <a:moveTo>
                <a:pt x="1805269" y="0"/>
              </a:moveTo>
              <a:lnTo>
                <a:pt x="1805269" y="3115593"/>
              </a:lnTo>
              <a:lnTo>
                <a:pt x="0" y="3115593"/>
              </a:lnTo>
              <a:lnTo>
                <a:pt x="0" y="315582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7DAE3C-641A-4473-B5BD-79BC90C4828E}">
      <dsp:nvSpPr>
        <dsp:cNvPr id="0" name=""/>
        <dsp:cNvSpPr/>
      </dsp:nvSpPr>
      <dsp:spPr>
        <a:xfrm>
          <a:off x="1414496" y="1265867"/>
          <a:ext cx="2811937" cy="1057550"/>
        </a:xfrm>
        <a:custGeom>
          <a:avLst/>
          <a:gdLst/>
          <a:ahLst/>
          <a:cxnLst/>
          <a:rect l="0" t="0" r="0" b="0"/>
          <a:pathLst>
            <a:path>
              <a:moveTo>
                <a:pt x="2811937" y="0"/>
              </a:moveTo>
              <a:lnTo>
                <a:pt x="2811937" y="1017318"/>
              </a:lnTo>
              <a:lnTo>
                <a:pt x="0" y="1017318"/>
              </a:lnTo>
              <a:lnTo>
                <a:pt x="0" y="105755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D493B8-8CFB-4026-85D3-1DB5FA007D24}">
      <dsp:nvSpPr>
        <dsp:cNvPr id="0" name=""/>
        <dsp:cNvSpPr/>
      </dsp:nvSpPr>
      <dsp:spPr>
        <a:xfrm>
          <a:off x="2601200" y="632016"/>
          <a:ext cx="3250466" cy="633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E59D6-7A25-4EC2-87D5-A650611997FA}">
      <dsp:nvSpPr>
        <dsp:cNvPr id="0" name=""/>
        <dsp:cNvSpPr/>
      </dsp:nvSpPr>
      <dsp:spPr>
        <a:xfrm>
          <a:off x="2649454" y="677858"/>
          <a:ext cx="3250466" cy="633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Формы организации работы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8019" y="696423"/>
        <a:ext cx="3213336" cy="596720"/>
      </dsp:txXfrm>
    </dsp:sp>
    <dsp:sp modelId="{8CA084B8-EBE5-477B-95CA-70CD364E5EB6}">
      <dsp:nvSpPr>
        <dsp:cNvPr id="0" name=""/>
        <dsp:cNvSpPr/>
      </dsp:nvSpPr>
      <dsp:spPr>
        <a:xfrm>
          <a:off x="471724" y="2323417"/>
          <a:ext cx="1885543" cy="15840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25D77-8EE5-46A6-9C22-1ACF6B11A1C4}">
      <dsp:nvSpPr>
        <dsp:cNvPr id="0" name=""/>
        <dsp:cNvSpPr/>
      </dsp:nvSpPr>
      <dsp:spPr>
        <a:xfrm>
          <a:off x="519979" y="2369259"/>
          <a:ext cx="1885543" cy="15840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Целенаправленные НОД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6374" y="2415654"/>
        <a:ext cx="1792753" cy="1491266"/>
      </dsp:txXfrm>
    </dsp:sp>
    <dsp:sp modelId="{758C82C8-92BE-4424-9BDD-7C9FA02BD758}">
      <dsp:nvSpPr>
        <dsp:cNvPr id="0" name=""/>
        <dsp:cNvSpPr/>
      </dsp:nvSpPr>
      <dsp:spPr>
        <a:xfrm>
          <a:off x="1382643" y="4421693"/>
          <a:ext cx="2077040" cy="1197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66238-2E0B-47F3-B084-C6C241080F63}">
      <dsp:nvSpPr>
        <dsp:cNvPr id="0" name=""/>
        <dsp:cNvSpPr/>
      </dsp:nvSpPr>
      <dsp:spPr>
        <a:xfrm>
          <a:off x="1430898" y="4467535"/>
          <a:ext cx="2077040" cy="1197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Индивидуальные занятия с детьми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65964" y="4502601"/>
        <a:ext cx="2006908" cy="1127105"/>
      </dsp:txXfrm>
    </dsp:sp>
    <dsp:sp modelId="{4905F7C1-BC42-4F32-8E43-D93C791E2F92}">
      <dsp:nvSpPr>
        <dsp:cNvPr id="0" name=""/>
        <dsp:cNvSpPr/>
      </dsp:nvSpPr>
      <dsp:spPr>
        <a:xfrm>
          <a:off x="5404023" y="3631574"/>
          <a:ext cx="2193352" cy="11661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A5BAC-98FC-4A48-A60D-5A7A48D295A0}">
      <dsp:nvSpPr>
        <dsp:cNvPr id="0" name=""/>
        <dsp:cNvSpPr/>
      </dsp:nvSpPr>
      <dsp:spPr>
        <a:xfrm>
          <a:off x="5452277" y="3677416"/>
          <a:ext cx="2193352" cy="1166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Исправления в повседневной жизни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86431" y="3711570"/>
        <a:ext cx="2125044" cy="1097794"/>
      </dsp:txXfrm>
    </dsp:sp>
    <dsp:sp modelId="{576A9527-7D9A-4D4D-8240-C7A9ACBBE471}">
      <dsp:nvSpPr>
        <dsp:cNvPr id="0" name=""/>
        <dsp:cNvSpPr/>
      </dsp:nvSpPr>
      <dsp:spPr>
        <a:xfrm>
          <a:off x="6449147" y="2168735"/>
          <a:ext cx="2000035" cy="9606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12F28-B9FC-493C-82CE-0EAB7EC62414}">
      <dsp:nvSpPr>
        <dsp:cNvPr id="0" name=""/>
        <dsp:cNvSpPr/>
      </dsp:nvSpPr>
      <dsp:spPr>
        <a:xfrm>
          <a:off x="6497402" y="2214577"/>
          <a:ext cx="2000035" cy="9606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Работа с родителями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25537" y="2242712"/>
        <a:ext cx="1943765" cy="904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2165E-CE7E-4EDF-B35E-B3D6324464B3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30918-56FD-4BEA-B040-4147F3F3C0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98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0CEA1B8-80E7-4471-ABB6-10E8BC18F84D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AAD1F9F-3826-44D8-8E22-CF31D740E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1B8-80E7-4471-ABB6-10E8BC18F84D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1F9F-3826-44D8-8E22-CF31D740E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1B8-80E7-4471-ABB6-10E8BC18F84D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1F9F-3826-44D8-8E22-CF31D740E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CEA1B8-80E7-4471-ABB6-10E8BC18F84D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AAD1F9F-3826-44D8-8E22-CF31D740EB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0CEA1B8-80E7-4471-ABB6-10E8BC18F84D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AAD1F9F-3826-44D8-8E22-CF31D740E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1B8-80E7-4471-ABB6-10E8BC18F84D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1F9F-3826-44D8-8E22-CF31D740EB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1B8-80E7-4471-ABB6-10E8BC18F84D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1F9F-3826-44D8-8E22-CF31D740EB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CEA1B8-80E7-4471-ABB6-10E8BC18F84D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AD1F9F-3826-44D8-8E22-CF31D740EB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A1B8-80E7-4471-ABB6-10E8BC18F84D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1F9F-3826-44D8-8E22-CF31D740E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CEA1B8-80E7-4471-ABB6-10E8BC18F84D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AAD1F9F-3826-44D8-8E22-CF31D740EB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CEA1B8-80E7-4471-ABB6-10E8BC18F84D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AD1F9F-3826-44D8-8E22-CF31D740EB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0CEA1B8-80E7-4471-ABB6-10E8BC18F84D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AAD1F9F-3826-44D8-8E22-CF31D740E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4653136"/>
            <a:ext cx="2808312" cy="1656184"/>
          </a:xfrm>
        </p:spPr>
        <p:txBody>
          <a:bodyPr>
            <a:normAutofit/>
          </a:bodyPr>
          <a:lstStyle/>
          <a:p>
            <a:pPr algn="l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1676705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 </a:t>
            </a:r>
            <a:r>
              <a:rPr lang="ru-RU" sz="44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лексико</a:t>
            </a:r>
            <a:r>
              <a:rPr lang="ru-RU" sz="4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грамматического строя</a:t>
            </a:r>
            <a:endParaRPr lang="ru-RU" sz="4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71414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Типичные ошибки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55933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Морфологический уровень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42876" y="1011399"/>
            <a:ext cx="871540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Ошибки при образовании множественного числа существительных, обозначающих детенышей животных: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ягнёнки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котёнки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жеребёнка, свинёнка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Смешение продуктивной и непродуктивной форм множественного числа существительных: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домы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поезды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окны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Изменение рода существительных: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большой яблок, купи мороженую.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 существительных, особенно средний: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печенье, яблоко, колесо, мороженое, небо.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Нарушение в постановке ударения (постоянного и подвижного) при склонении существительных, а также при переносе ударения на предлог: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голову, под гору, из лесу, на ноги, на пол.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15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71414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Типичные ошибки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55933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Морфологический уровень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42876" y="1011399"/>
            <a:ext cx="87154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 dirty="0" smtClean="0"/>
              <a:t>Образование сравнительной степени  прилагательных:</a:t>
            </a:r>
          </a:p>
          <a:p>
            <a:r>
              <a:rPr lang="ru-RU" sz="2400" dirty="0" smtClean="0"/>
              <a:t>а) простым (синтетическим) способом при помощи суффиксов </a:t>
            </a:r>
            <a:r>
              <a:rPr lang="ru-RU" sz="2400" i="1" dirty="0" smtClean="0"/>
              <a:t>-ее(-ей), -е, </a:t>
            </a:r>
            <a:r>
              <a:rPr lang="ru-RU" sz="2400" dirty="0" smtClean="0"/>
              <a:t>особенно с чередованием согласных — </a:t>
            </a:r>
            <a:r>
              <a:rPr lang="ru-RU" sz="2400" i="1" dirty="0" smtClean="0"/>
              <a:t>выше, длиннее;</a:t>
            </a:r>
            <a:endParaRPr lang="ru-RU" sz="2400" dirty="0" smtClean="0"/>
          </a:p>
          <a:p>
            <a:r>
              <a:rPr lang="ru-RU" sz="2400" dirty="0" smtClean="0"/>
              <a:t>б) при помощи других корней: </a:t>
            </a:r>
            <a:r>
              <a:rPr lang="ru-RU" sz="2400" i="1" dirty="0" smtClean="0"/>
              <a:t>хороший — лучше, плохой — хуже.</a:t>
            </a:r>
            <a:endParaRPr lang="ru-RU" sz="2400" dirty="0" smtClean="0"/>
          </a:p>
          <a:p>
            <a:r>
              <a:rPr lang="ru-RU" sz="2400" dirty="0" smtClean="0"/>
              <a:t>6. Неправильное образование глагольных форм.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Склонение некоторых местоимений, числительных (ошиб­ки детей: «два </a:t>
            </a:r>
            <a:r>
              <a:rPr lang="ru-RU" sz="2400" dirty="0" err="1" smtClean="0"/>
              <a:t>утенки</a:t>
            </a:r>
            <a:r>
              <a:rPr lang="ru-RU" sz="2400" dirty="0" smtClean="0"/>
              <a:t>», «двое </a:t>
            </a:r>
            <a:r>
              <a:rPr lang="ru-RU" sz="2400" dirty="0" err="1" smtClean="0"/>
              <a:t>ведров</a:t>
            </a:r>
            <a:r>
              <a:rPr lang="ru-RU" sz="2400" dirty="0" smtClean="0"/>
              <a:t>», «по двух строитесь», «мене дали»).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Образование страдательных причастий (ошибки детей: «</a:t>
            </a:r>
            <a:r>
              <a:rPr lang="ru-RU" sz="2400" dirty="0" err="1" smtClean="0"/>
              <a:t>нарисоватая</a:t>
            </a:r>
            <a:r>
              <a:rPr lang="ru-RU" sz="2400" dirty="0" smtClean="0"/>
              <a:t>», «</a:t>
            </a:r>
            <a:r>
              <a:rPr lang="ru-RU" sz="2400" dirty="0" err="1" smtClean="0"/>
              <a:t>оборватая</a:t>
            </a:r>
            <a:r>
              <a:rPr lang="ru-RU" sz="2400" dirty="0" smtClean="0"/>
              <a:t>»).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4015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71414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Типичные ошибки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55933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Морфологический уровень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42876" y="1011399"/>
            <a:ext cx="871540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повелительное наклонение: </a:t>
            </a:r>
            <a:r>
              <a:rPr lang="ru-RU" sz="2400" i="1" dirty="0" err="1" smtClean="0"/>
              <a:t>искай</a:t>
            </a:r>
            <a:r>
              <a:rPr lang="ru-RU" sz="2400" i="1" dirty="0" smtClean="0"/>
              <a:t> (ищи),</a:t>
            </a:r>
            <a:r>
              <a:rPr lang="ru-RU" sz="2400" i="1" dirty="0" err="1" smtClean="0"/>
              <a:t>exaй</a:t>
            </a:r>
            <a:r>
              <a:rPr lang="ru-RU" sz="2400" i="1" dirty="0" smtClean="0"/>
              <a:t> (езжай), </a:t>
            </a:r>
            <a:r>
              <a:rPr lang="ru-RU" sz="2400" i="1" dirty="0" err="1" smtClean="0"/>
              <a:t>склади</a:t>
            </a:r>
            <a:r>
              <a:rPr lang="ru-RU" sz="2400" i="1" dirty="0" smtClean="0"/>
              <a:t> (сложи);</a:t>
            </a:r>
            <a:endParaRPr lang="ru-RU" sz="2400" dirty="0" smtClean="0"/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изменение основы глагола: </a:t>
            </a:r>
            <a:r>
              <a:rPr lang="ru-RU" sz="2400" i="1" dirty="0" smtClean="0"/>
              <a:t>искать – </a:t>
            </a:r>
            <a:r>
              <a:rPr lang="ru-RU" sz="2400" i="1" dirty="0" err="1" smtClean="0"/>
              <a:t>искаю</a:t>
            </a:r>
            <a:r>
              <a:rPr lang="ru-RU" sz="2400" i="1" dirty="0" smtClean="0"/>
              <a:t> (ищу), плакать – </a:t>
            </a:r>
            <a:r>
              <a:rPr lang="ru-RU" sz="2400" i="1" dirty="0" err="1" smtClean="0"/>
              <a:t>плакаю</a:t>
            </a:r>
            <a:r>
              <a:rPr lang="ru-RU" sz="2400" i="1" dirty="0" smtClean="0"/>
              <a:t> (плачу), мочь – </a:t>
            </a:r>
            <a:r>
              <a:rPr lang="ru-RU" sz="2400" i="1" dirty="0" err="1" smtClean="0"/>
              <a:t>можу</a:t>
            </a:r>
            <a:r>
              <a:rPr lang="ru-RU" sz="2400" i="1" dirty="0" smtClean="0"/>
              <a:t> (могу),</a:t>
            </a:r>
            <a:endParaRPr lang="ru-RU" sz="2400" dirty="0" smtClean="0"/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спряжение глаголов: </a:t>
            </a:r>
            <a:r>
              <a:rPr lang="ru-RU" sz="2400" i="1" dirty="0" smtClean="0"/>
              <a:t>хотеть – </a:t>
            </a:r>
            <a:r>
              <a:rPr lang="ru-RU" sz="2400" i="1" dirty="0" err="1" smtClean="0"/>
              <a:t>хотишь</a:t>
            </a:r>
            <a:r>
              <a:rPr lang="ru-RU" sz="2400" i="1" dirty="0" smtClean="0"/>
              <a:t> (хочешь), давать – </a:t>
            </a:r>
            <a:r>
              <a:rPr lang="ru-RU" sz="2400" i="1" dirty="0" err="1" smtClean="0"/>
              <a:t>дадишь</a:t>
            </a:r>
            <a:r>
              <a:rPr lang="ru-RU" sz="2400" i="1" dirty="0" smtClean="0"/>
              <a:t> (дашь).</a:t>
            </a:r>
            <a:endParaRPr lang="ru-RU" sz="2400" dirty="0" smtClean="0"/>
          </a:p>
          <a:p>
            <a:r>
              <a:rPr lang="ru-RU" sz="2400" dirty="0" smtClean="0"/>
              <a:t>7. Отсутствие чередований согласных в корнях прилагательных при образовании сравнительной степени: </a:t>
            </a:r>
            <a:r>
              <a:rPr lang="ru-RU" sz="2400" i="1" dirty="0" err="1" smtClean="0"/>
              <a:t>ярчее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чистее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хужее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красивше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плохее</a:t>
            </a:r>
            <a:r>
              <a:rPr lang="ru-RU" sz="2400" i="1" dirty="0" smtClean="0"/>
              <a:t>,</a:t>
            </a:r>
            <a:endParaRPr lang="ru-RU" sz="2400" dirty="0" smtClean="0"/>
          </a:p>
          <a:p>
            <a:r>
              <a:rPr lang="ru-RU" sz="2400" dirty="0" smtClean="0"/>
              <a:t>8. Неправильные окончания местоимений в косвенных падежах: </a:t>
            </a:r>
            <a:r>
              <a:rPr lang="ru-RU" sz="2400" i="1" dirty="0" smtClean="0"/>
              <a:t>у мене болят уши, у тебе новая платья, в этим кармане;</a:t>
            </a:r>
            <a:endParaRPr lang="ru-RU" sz="2400" dirty="0" smtClean="0"/>
          </a:p>
          <a:p>
            <a:r>
              <a:rPr lang="ru-RU" sz="2400" dirty="0" smtClean="0"/>
              <a:t>9. Склонение числительных: </a:t>
            </a:r>
            <a:r>
              <a:rPr lang="ru-RU" sz="2400" i="1" dirty="0" smtClean="0"/>
              <a:t>двое домов, с </a:t>
            </a:r>
            <a:r>
              <a:rPr lang="ru-RU" sz="2400" i="1" dirty="0" err="1" smtClean="0"/>
              <a:t>двумями</a:t>
            </a:r>
            <a:r>
              <a:rPr lang="ru-RU" sz="2400" i="1" dirty="0" smtClean="0"/>
              <a:t>, идите по двоим</a:t>
            </a:r>
            <a:r>
              <a:rPr lang="ru-RU" sz="2400" dirty="0" smtClean="0"/>
              <a:t>; или </a:t>
            </a:r>
            <a:r>
              <a:rPr lang="ru-RU" sz="2400" dirty="0" err="1" smtClean="0"/>
              <a:t>несклонение</a:t>
            </a:r>
            <a:r>
              <a:rPr lang="ru-RU" sz="2400" dirty="0" smtClean="0"/>
              <a:t> числительных: </a:t>
            </a:r>
            <a:r>
              <a:rPr lang="ru-RU" sz="2400" i="1" dirty="0" smtClean="0"/>
              <a:t>собака с пять щенят, курица пришла без два цыпленка.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424015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71414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Типичные ошибки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55933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Синтаксический уровень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85720" y="1071546"/>
            <a:ext cx="835824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Нарушение порядка слов в предложении: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первое место ставится наиболее важное для ребенка слово: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"Куклу мама принесла?";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вопросительное предложение начинается с того, что для ребенка важнее: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"Заплакала Маша почему?"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часто начинают свой ответ с вопросительного слова, поэтому на вопрос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"почему?"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отвечают: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"Почему что".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Неправильное оформление союзной связи: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опускается союз или часть союза: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"Вот еще лопнул шар у дяди, потому нажал сильно"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союз заменяется другим: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"Как мы пришли домой, мы играли с мячом"; "Я надела теплую шубу, почему что на улице холодно"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союз ставится не на том месте, где обычно употребляется: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"Мы шли, вот, когда от тети Тамары, смотрим – салют".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15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14282" y="142852"/>
          <a:ext cx="8501122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876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xn------5cdcba9a8bhiqf4boq8n7b.xn--p1ai/images/01_s/188/1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62095"/>
            <a:ext cx="4857784" cy="66530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280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7467600" cy="100811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 с мячом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Назови ласково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Цель: учить образовывать существительные с уменьшительно-ласкательными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суффиксами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«Слова наоборот»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обогащение словаря словами-антонимами, употребление в речи.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5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Дидактические игры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785794"/>
            <a:ext cx="86781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«</a:t>
            </a: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из чего?</a:t>
            </a:r>
            <a:r>
              <a:rPr lang="ru-RU" sz="2800" dirty="0" smtClean="0">
                <a:solidFill>
                  <a:srgbClr val="C00000"/>
                </a:solidFill>
              </a:rPr>
              <a:t>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Цель: упражнять в образовании относительных прилагательных от существительных, обозначающих материал и вещества, и изменять их по родам и числам.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18" y="2924944"/>
            <a:ext cx="3050024" cy="248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1421" y="3356992"/>
            <a:ext cx="2529150" cy="32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E:\Пособия\образец\x_9f076c3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0694" y="2922085"/>
            <a:ext cx="2445050" cy="23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16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176" y="153950"/>
            <a:ext cx="7467600" cy="5604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«Чей? Чья? Чьё? Чьи?»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4282" y="769826"/>
            <a:ext cx="8429684" cy="944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 smtClean="0"/>
              <a:t> упражнять в образовании притяжательных прилагательных.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8" name="Picture 4" descr="E:\Конспекты\Лексика\Конспекты Лексика\Животные\y_8966398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785926"/>
            <a:ext cx="3195377" cy="4483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E:\Конспекты\Лексика\Конспекты Лексика\Животные\Чей хвост\чей хвост 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762260"/>
            <a:ext cx="3479760" cy="4638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38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«Дерево родственных слов»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 упражнять в подборе однокоренных слов.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114925" cy="488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2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441325" algn="just">
              <a:buNone/>
            </a:pPr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«Русская грамматика есть искусство говорить, как никто не говорит, и писать, как никто не пишет».</a:t>
            </a:r>
          </a:p>
          <a:p>
            <a:pPr marL="0" indent="441325" algn="just">
              <a:buNone/>
            </a:pPr>
            <a:endParaRPr lang="ru-RU" sz="3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41325" algn="just">
              <a:buNone/>
            </a:pPr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Осип Иванович </a:t>
            </a:r>
            <a:r>
              <a:rPr lang="ru-RU" sz="3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Сенковский</a:t>
            </a:r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18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70609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«Накорми животное»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4862" y="1000108"/>
            <a:ext cx="7467600" cy="57150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закрепление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 дательного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падежа.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2204864"/>
            <a:ext cx="4602480" cy="4312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600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4364"/>
            <a:ext cx="7467600" cy="878372"/>
          </a:xfrm>
        </p:spPr>
        <p:txBody>
          <a:bodyPr>
            <a:normAutofit/>
          </a:bodyPr>
          <a:lstStyle/>
          <a:p>
            <a:pPr marL="0" indent="0" algn="ctr"/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«Один - много»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340768"/>
            <a:ext cx="8032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образование форм множественного числа существительных, согласование с прилагательными.</a:t>
            </a:r>
            <a:endParaRPr lang="ru-RU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564904"/>
            <a:ext cx="5229206" cy="32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40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72494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«Два и пять»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учить согласовывать существительные с числительными.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712915"/>
            <a:ext cx="3849940" cy="2660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E:\Конспекты\Лексика\Конспекты Лексика\Фрукты\HmohHZxJE_0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770845"/>
            <a:ext cx="2655614" cy="3786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4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«Почини сломанные игрушки»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Закрепление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именительного и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родительного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падежа.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3960440" cy="4777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48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«Великан, человек и лилипут»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Цель: учить изменять существительные используя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суффиксы: -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ищ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-, -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-чик-, -к-, 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иц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-, 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.</a:t>
            </a:r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6353175" cy="4695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68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«Рассели по домикам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67600" cy="121444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 определить существительные мужского, женского и среднего рода единственного и множественного числа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578" y="2479194"/>
            <a:ext cx="8313950" cy="3386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54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811" y="260648"/>
            <a:ext cx="7467600" cy="58092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«Маленькие слова»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 научиться понимать и употреблять  предлоги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565" y="1556792"/>
            <a:ext cx="7086600" cy="230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041383"/>
            <a:ext cx="7086600" cy="250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572000" y="1917229"/>
            <a:ext cx="1296144" cy="15841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62173" y="4437714"/>
            <a:ext cx="1296144" cy="15841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4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«Сложные слова»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 развивать ассоциативное мышление, зрительную и слуховую память, зрительное и слуховое внимание, облегчают усвоение семантического значения и понимание морфемного состава сложных слов.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2996952"/>
            <a:ext cx="4752528" cy="3564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408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Грамматический строй речи — это взаимодействие слов между собой в словосочетаниях и предложениях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Морфологическая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это умение владеть приемами словоизменения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словообразовании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Синтаксическая система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умение составлять предложения, грамматически верно сочетать слова в предложении.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98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85720" y="214290"/>
          <a:ext cx="8429684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03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 descr="C:\Users\1\Pictures\Downloads\%D0%B7%D0%B0%D0%B4%D0%B0%D1%87%D0%B8_%D0%B8_%D1%81%D0%BE%D0%B4%D0%B5%D1%80%D0%B6%D0%B0%D0%BD%D0%B8%D0%B5_%D1%80%D0%B0%D0%B1%D0%BE%D1%82%D1%8B_%D0%BF%D0%BE_%D1%84%D0%BE%D1%80%D0%BC%D0%B8%D1%80%D0%BE%D0%B2%D0%B0%D0%BD%D0%B8%D1%8E_%D0%B3%D1%80%D0%B0%D0%BC%D0%BC%D0%B0%D1%82%D0%B8%D1%87%D0%B5%D1%81%D0%BA%D0%BE%D0%B3%D0%BE_%D1%81%D1%82%D1%80%D0%BE%D1%8F_%D1%80%D0%B5%D1%87%D0%B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0" name="AutoShape 4" descr="C:\Users\1\Pictures\Downloads\%D0%B7%D0%B0%D0%B4%D0%B0%D1%87%D0%B8_%D0%B8_%D1%81%D0%BE%D0%B4%D0%B5%D1%80%D0%B6%D0%B0%D0%BD%D0%B8%D0%B5_%D1%80%D0%B0%D0%B1%D0%BE%D1%82%D1%8B_%D0%BF%D0%BE_%D1%84%D0%BE%D1%80%D0%BC%D0%B8%D1%80%D0%BE%D0%B2%D0%B0%D0%BD%D0%B8%D1%8E_%D0%B3%D1%80%D0%B0%D0%BC%D0%BC%D0%B0%D1%82%D0%B8%D1%87%D0%B5%D1%81%D0%BA%D0%BE%D0%B3%D0%BE_%D1%81%D1%82%D1%80%D0%BE%D1%8F_%D1%80%D0%B5%D1%87%D0%B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2" name="AutoShape 6" descr="C:\Users\1\Pictures\Downloads\%D0%B7%D0%B0%D0%B4%D0%B0%D1%87%D0%B8_%D0%B8_%D1%81%D0%BE%D0%B4%D0%B5%D1%80%D0%B6%D0%B0%D0%BD%D0%B8%D0%B5_%D1%80%D0%B0%D0%B1%D0%BE%D1%82%D1%8B_%D0%BF%D0%BE_%D1%84%D0%BE%D1%80%D0%BC%D0%B8%D1%80%D0%BE%D0%B2%D0%B0%D0%BD%D0%B8%D1%8E_%D0%B3%D1%80%D0%B0%D0%BC%D0%BC%D0%B0%D1%82%D0%B8%D1%87%D0%B5%D1%81%D0%BA%D0%BE%D0%B3%D0%BE_%D1%81%D1%82%D1%80%D0%BE%D1%8F_%D1%80%D0%B5%D1%87%D0%B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2876" y="214290"/>
            <a:ext cx="88582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Формирование разных сторон языка (фонетики, лексики, грамматики) протекает неравномерно и в определенной степени </a:t>
            </a:r>
            <a:r>
              <a:rPr lang="ru-RU" dirty="0" err="1" smtClean="0"/>
              <a:t>несинхронно</a:t>
            </a:r>
            <a:r>
              <a:rPr lang="ru-RU" dirty="0" smtClean="0"/>
              <a:t>, на различных этапах развития на передний план выдвигается та или иная сторона. В зависимости от этого на каждом этапе жизни ребенка формирование грамматического строя языка ребенка приобретает специфические тенденции и новые взаимосвязи с развитием сторон языка. </a:t>
            </a:r>
          </a:p>
          <a:p>
            <a:endParaRPr lang="ru-RU" dirty="0" smtClean="0"/>
          </a:p>
          <a:p>
            <a:r>
              <a:rPr lang="ru-RU" dirty="0" smtClean="0"/>
              <a:t>На третьем году жизни происходит освоение морфологических категорий и форм при активном использовании непроизвольных высказываний, состоящих из одного-двух простых предложений. Центральными нововведениями в этом возрасте являются словоизменение и освоение диалогической формы речи со взрослыми, инициативных высказываний. </a:t>
            </a:r>
          </a:p>
          <a:p>
            <a:r>
              <a:rPr lang="ru-RU" dirty="0" smtClean="0"/>
              <a:t>На четвертом году жизни зарождается словообразование и словотворчество в тесной связи с расширением словаря. Начинается формирование высказываний типа элементарных коротких монологов (рассказов). Активно осваивается звукопроизношение, главным образом через игры со звукоподражанием. </a:t>
            </a:r>
          </a:p>
          <a:p>
            <a:r>
              <a:rPr lang="ru-RU" dirty="0" smtClean="0"/>
              <a:t>Пятый год жизни знаменуется становлением произвольности речи, формированием фонематического восприятия, осознанием простейших языковых закономерностей, что проявляется, в частности, в изобилии языковых игр с грамматическим содержанием (словотворчество, «грамматические переборы»).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000108"/>
            <a:ext cx="8358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Шестой и седьмой год жизни – этап овладения способами грамматически правильного построения развернутых связных высказываний, активного освоения сложного синтаксиса при произвольном построении монолога, этап формирования грамматически и фонетически правильной речи, освоения способов вычленения из речи (осознания) предложения, слова, звука. В старшем дошкольном возрасте происходит также становление скоординированного диалога со сверстниками, развитие </a:t>
            </a:r>
            <a:r>
              <a:rPr lang="ru-RU" sz="2400" dirty="0" err="1" smtClean="0"/>
              <a:t>субъектности</a:t>
            </a:r>
            <a:r>
              <a:rPr lang="ru-RU" sz="2400" dirty="0" smtClean="0"/>
              <a:t> и инициативности в диалоге со взрослым.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57158" y="142852"/>
          <a:ext cx="8429684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593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666351"/>
            <a:ext cx="85725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Развитие морфологической стороны речи детей сопряжено с рядом трудностей, связанных с особенностями русского языка. 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Прежде всего в русском языке очень сложная система окончаний существительных, не фиксировано место ударения в словах, чрезвычайно большое многообразие чередований гласных и согласных звуков в основах глаголов. 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Кроме того, дошкольники затрудняются с усвоением родовой принадлежности существительных, пониманием и использованием пространственных предлогов и наречий.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71414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Типичные ошибки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55933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Морфологический уровень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5752" y="1107121"/>
            <a:ext cx="821533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Неправильные окончания имен существительных: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унификация окончаний родительного падежа множественного числа существительных: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карандашов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дверёв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ежов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нулевым окончанием: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ночов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куклов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родительный падеж, единственное число: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кукле, у маме;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неразличение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окончаний винительного падежа одушевленных и неодушевленных существительных: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видели поросенок, поймали олень, посадили дуба;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предложный падеж неодушевленных имен существительных мужского рода: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лесе, в носе;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Склонение несклоняемых имен существительных: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пальте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кофий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кофию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пианине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кине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15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2250</TotalTime>
  <Words>1257</Words>
  <Application>Microsoft Office PowerPoint</Application>
  <PresentationFormat>Экран (4:3)</PresentationFormat>
  <Paragraphs>109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Century Schoolbook</vt:lpstr>
      <vt:lpstr>Times New Roman</vt:lpstr>
      <vt:lpstr>Wingdings</vt:lpstr>
      <vt:lpstr>Wingdings 2</vt:lpstr>
      <vt:lpstr>Эркер</vt:lpstr>
      <vt:lpstr> </vt:lpstr>
      <vt:lpstr>Презентация PowerPoint</vt:lpstr>
      <vt:lpstr>Грамматический строй речи — это взаимодействие слов между собой в словосочетаниях и предложениях.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Игры с мячом</vt:lpstr>
      <vt:lpstr>  Дидактические игры </vt:lpstr>
      <vt:lpstr>«Чей? Чья? Чьё? Чьи?»</vt:lpstr>
      <vt:lpstr>«Дерево родственных слов» </vt:lpstr>
      <vt:lpstr>«Накорми животное»</vt:lpstr>
      <vt:lpstr>«Один - много»</vt:lpstr>
      <vt:lpstr>«Два и пять»</vt:lpstr>
      <vt:lpstr>«Почини сломанные игрушки» </vt:lpstr>
      <vt:lpstr>«Великан, человек и лилипут» </vt:lpstr>
      <vt:lpstr>«Рассели по домикам»</vt:lpstr>
      <vt:lpstr>«Маленькие слова»</vt:lpstr>
      <vt:lpstr>«Сложные слова»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ГБДОУ №69 Красносельский р-он г. Санкт-Петербург</dc:title>
  <dc:creator>murzik-ms@yandex.ru</dc:creator>
  <cp:lastModifiedBy>Пономарева ЛД</cp:lastModifiedBy>
  <cp:revision>105</cp:revision>
  <dcterms:created xsi:type="dcterms:W3CDTF">2014-02-07T10:11:56Z</dcterms:created>
  <dcterms:modified xsi:type="dcterms:W3CDTF">2023-05-29T10:18:57Z</dcterms:modified>
</cp:coreProperties>
</file>