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49" r:id="rId3"/>
    <p:sldId id="445" r:id="rId4"/>
    <p:sldId id="453" r:id="rId5"/>
    <p:sldId id="447" r:id="rId6"/>
    <p:sldId id="451" r:id="rId7"/>
    <p:sldId id="450" r:id="rId8"/>
    <p:sldId id="452" r:id="rId9"/>
    <p:sldId id="262" r:id="rId10"/>
    <p:sldId id="448" r:id="rId11"/>
    <p:sldId id="457" r:id="rId12"/>
    <p:sldId id="263" r:id="rId13"/>
    <p:sldId id="455" r:id="rId14"/>
    <p:sldId id="267" r:id="rId15"/>
    <p:sldId id="440" r:id="rId16"/>
    <p:sldId id="266" r:id="rId17"/>
    <p:sldId id="459" r:id="rId18"/>
    <p:sldId id="458" r:id="rId19"/>
    <p:sldId id="456" r:id="rId20"/>
    <p:sldId id="460" r:id="rId21"/>
    <p:sldId id="44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23E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BBF62-9307-472B-8CE4-22F49631F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129E84-632D-43B5-8884-1B2C33BE0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97A5A-BDE7-4D04-8AC6-FA4CE20B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7CCBB-552F-4386-83D8-A99EE1E4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5DEFB-9FF5-4632-997D-71ACF62B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0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06FBB-A14D-4FC9-9E30-9A249148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E0B50C-5B67-4C93-B9E7-0E5FB4227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1E941-553B-4C83-BE5D-D9D9FE5D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4CBF7-1FF3-48CB-82A3-17A29F53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DF8DF-B5A6-4189-98D5-B1F9DA6F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04DFD2-385F-4817-A14B-C19421F73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8303F1-67EB-4493-91ED-438CC51CA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7DF6F-242E-4D8D-BA39-06AC8262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09606D-D755-4E78-9E69-83B9D629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4AFB66-F810-44D2-B02E-56251991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4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0C4F2-34C7-442A-B1F2-C8E6EDA6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7E823-1826-452A-A1B3-19AB9399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6F7C47-3416-4AE6-9825-0D6D55E5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6976D-C94C-46EC-B294-37282476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DC6AB5-1369-44BA-A57F-3E8F14D2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39B26-E061-4B51-B104-E221EDE1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8F55B0-A170-4BBF-8C7F-8CE0183C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2E3E3-EB60-44CB-8C5F-7600F1AB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00958-24CA-4EF5-A472-FDA70EEE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DA9AFF-5893-4F18-A741-198871E8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3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745ED-E681-4345-A706-A34A6509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EB83B-C8C7-4243-AE36-A20CE0592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47B11C-F5E7-4F9B-AF88-8323E70D3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AF8739-F009-4ECC-B82E-B8CD12FF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CB55B4-5E56-4C6D-9DC6-490623F5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D57C4A-8CE4-4FFB-8393-771BE6A4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5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2C4DA-AC7F-4556-9E90-A615D076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8F84A-77CE-4146-9C63-BAC2DCA4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78F510-1F55-4BD8-B713-95ED181BA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FF08D3-EC13-4353-A85F-B268834BD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BEB2D7-C0B2-461F-ADD2-D054002A2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4EBA5E-766A-43E1-9091-98877328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81E3A0-4640-4619-88A6-2D04BC04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28A67D-4CD8-4A36-8EEA-919FCBBF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7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6979E-1008-42B9-AD25-2D1453E7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F60DB2-0A95-4C70-89B4-CAB34304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CB900-2C06-47B1-8259-F6AD302B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EF64B3-B705-4D8C-BD65-9591F2F2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4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1633C0-B324-474B-A9D7-90A8FB51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2061CD-0528-41B1-8148-1E23CF12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5F51A-D357-4EB2-9BA7-2A2FE0B1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8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21A56-DD3A-463D-8502-823A12BE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19F7D-D420-4CD7-9AD9-D1595C09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A7A29A-D38C-4801-A98D-7F5DCCF37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9DF34-F23F-4494-974F-5D9DBF07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145C65-2C81-4597-B81E-E5A6A318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74AF9F-0C5E-4C01-A9EE-A6909BBB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2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513AB-A2C4-4F97-AD01-98E11480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03AF65-4DF1-47C5-8B54-17D7AF698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41C6F8-3952-461C-9C8A-6CBD509BC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C68EFF-FCC0-4876-86BD-D3F5814C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4EF44A-E756-42C5-ACB6-F2FC2732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7D84AC-6119-4B33-BE1D-6B847726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2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6C494-EA91-41EA-BDD6-D2A5768F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60E409-ABC4-4E4B-A578-982F16792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0E9EF-D59C-4070-84C3-00FF2A38E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8D3F-B612-4BB5-81C0-74B54E4AC6F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88B75-5A9A-4CAB-B460-8809318F3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0F975-F196-4F90-ABB6-8D87F10F2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3D4B-F47C-44EA-A2BC-4198E824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aklass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8403BF-E2B2-4135-948D-EDFBC3E0D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6619" r="5800" b="-1"/>
          <a:stretch/>
        </p:blipFill>
        <p:spPr bwMode="auto">
          <a:xfrm>
            <a:off x="536267" y="3429000"/>
            <a:ext cx="465411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55A954-CC6A-4FEF-886C-D5F88CC1B681}"/>
              </a:ext>
            </a:extLst>
          </p:cNvPr>
          <p:cNvSpPr txBox="1"/>
          <p:nvPr/>
        </p:nvSpPr>
        <p:spPr>
          <a:xfrm>
            <a:off x="4181918" y="1964156"/>
            <a:ext cx="3828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 мира</a:t>
            </a:r>
          </a:p>
        </p:txBody>
      </p:sp>
    </p:spTree>
    <p:extLst>
      <p:ext uri="{BB962C8B-B14F-4D97-AF65-F5344CB8AC3E}">
        <p14:creationId xmlns:p14="http://schemas.microsoft.com/office/powerpoint/2010/main" val="207933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D91799-C67F-4EAC-A27B-22F61E5B08F7}"/>
              </a:ext>
            </a:extLst>
          </p:cNvPr>
          <p:cNvSpPr/>
          <p:nvPr/>
        </p:nvSpPr>
        <p:spPr>
          <a:xfrm>
            <a:off x="977658" y="1164512"/>
            <a:ext cx="2021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урока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82286B-E3D7-4D0F-B7F0-BB56B38CF847}"/>
              </a:ext>
            </a:extLst>
          </p:cNvPr>
          <p:cNvSpPr/>
          <p:nvPr/>
        </p:nvSpPr>
        <p:spPr>
          <a:xfrm>
            <a:off x="1473433" y="1687732"/>
            <a:ext cx="2376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что ест»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33FA22-A1A2-4F55-A703-A4228173C4E2}"/>
              </a:ext>
            </a:extLst>
          </p:cNvPr>
          <p:cNvSpPr/>
          <p:nvPr/>
        </p:nvSpPr>
        <p:spPr>
          <a:xfrm>
            <a:off x="977658" y="2305999"/>
            <a:ext cx="2133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урока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AD29A3-5B23-40B3-8C2C-7644A125C53D}"/>
              </a:ext>
            </a:extLst>
          </p:cNvPr>
          <p:cNvSpPr/>
          <p:nvPr/>
        </p:nvSpPr>
        <p:spPr>
          <a:xfrm>
            <a:off x="622852" y="3045499"/>
            <a:ext cx="10601738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Узнать на какие группы делятся животные по способу питания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Познакомиться с понятием «цепи питания»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90B4D6-6BC1-402B-BCA6-11D905AFB538}"/>
              </a:ext>
            </a:extLst>
          </p:cNvPr>
          <p:cNvSpPr/>
          <p:nvPr/>
        </p:nvSpPr>
        <p:spPr>
          <a:xfrm>
            <a:off x="1338470" y="1809250"/>
            <a:ext cx="2687781" cy="33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134F4E-39C5-4102-A343-5E170DE8FAF8}"/>
              </a:ext>
            </a:extLst>
          </p:cNvPr>
          <p:cNvSpPr/>
          <p:nvPr/>
        </p:nvSpPr>
        <p:spPr>
          <a:xfrm>
            <a:off x="865385" y="2332470"/>
            <a:ext cx="2133276" cy="54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0C170A-A576-4790-8FF6-9E927577DE43}"/>
              </a:ext>
            </a:extLst>
          </p:cNvPr>
          <p:cNvSpPr/>
          <p:nvPr/>
        </p:nvSpPr>
        <p:spPr>
          <a:xfrm>
            <a:off x="977658" y="3107306"/>
            <a:ext cx="1697299" cy="427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50ACFF-9D98-4E97-99F0-1A607A59558D}"/>
              </a:ext>
            </a:extLst>
          </p:cNvPr>
          <p:cNvSpPr/>
          <p:nvPr/>
        </p:nvSpPr>
        <p:spPr>
          <a:xfrm>
            <a:off x="2674957" y="3183213"/>
            <a:ext cx="8481991" cy="33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706373-A2BA-42DB-B425-869D96ED9E58}"/>
              </a:ext>
            </a:extLst>
          </p:cNvPr>
          <p:cNvSpPr/>
          <p:nvPr/>
        </p:nvSpPr>
        <p:spPr>
          <a:xfrm>
            <a:off x="977658" y="4079567"/>
            <a:ext cx="8758096" cy="33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F30840-B34F-46AF-B681-B3418A19EA0E}"/>
              </a:ext>
            </a:extLst>
          </p:cNvPr>
          <p:cNvSpPr/>
          <p:nvPr/>
        </p:nvSpPr>
        <p:spPr>
          <a:xfrm>
            <a:off x="370964" y="4371687"/>
            <a:ext cx="9450095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Верите ли вы, что в жизни волка большую роль играют </a:t>
            </a: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листья берёзы?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964E3A-D511-459E-B80C-0B5ABD10FFA9}"/>
              </a:ext>
            </a:extLst>
          </p:cNvPr>
          <p:cNvSpPr/>
          <p:nvPr/>
        </p:nvSpPr>
        <p:spPr>
          <a:xfrm>
            <a:off x="370964" y="4467237"/>
            <a:ext cx="9364790" cy="8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13C8C5B-DDB2-4D39-A0FD-AB34A7246884}"/>
              </a:ext>
            </a:extLst>
          </p:cNvPr>
          <p:cNvSpPr/>
          <p:nvPr/>
        </p:nvSpPr>
        <p:spPr>
          <a:xfrm>
            <a:off x="1128876" y="3582972"/>
            <a:ext cx="1442045" cy="33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112" y="221974"/>
            <a:ext cx="2107095" cy="15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EE8FB8-5C25-4815-859A-71082AF6E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139" y="2080592"/>
            <a:ext cx="2292118" cy="3005949"/>
          </a:xfrm>
          <a:prstGeom prst="rect">
            <a:avLst/>
          </a:prstGeom>
          <a:noFill/>
          <a:ln w="28575">
            <a:solidFill>
              <a:srgbClr val="B4DCFA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DB103F-A4A1-4DA4-B2A0-DFC58E4E6246}"/>
              </a:ext>
            </a:extLst>
          </p:cNvPr>
          <p:cNvSpPr/>
          <p:nvPr/>
        </p:nvSpPr>
        <p:spPr>
          <a:xfrm>
            <a:off x="4168957" y="2080592"/>
            <a:ext cx="6096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1.Откройте учебник на стр.94.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Прочитайте текст. Чем могут питаться животные?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Заполните схему классификации животных по способу питания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577E2-B73A-4BBF-BAA1-D47A0C1B4FD5}"/>
              </a:ext>
            </a:extLst>
          </p:cNvPr>
          <p:cNvSpPr txBox="1"/>
          <p:nvPr/>
        </p:nvSpPr>
        <p:spPr>
          <a:xfrm>
            <a:off x="3838257" y="755374"/>
            <a:ext cx="2978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362735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2CEA16-B0AB-4671-AE82-429F89726269}"/>
              </a:ext>
            </a:extLst>
          </p:cNvPr>
          <p:cNvSpPr/>
          <p:nvPr/>
        </p:nvSpPr>
        <p:spPr>
          <a:xfrm>
            <a:off x="4651513" y="3136612"/>
            <a:ext cx="2223686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C7661A-DE81-4D00-BEDA-3B19E3407882}"/>
              </a:ext>
            </a:extLst>
          </p:cNvPr>
          <p:cNvSpPr/>
          <p:nvPr/>
        </p:nvSpPr>
        <p:spPr>
          <a:xfrm>
            <a:off x="1908313" y="1681828"/>
            <a:ext cx="3700245" cy="5847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Растительноядные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B7C700-8029-4F2D-BD1F-2A7822B8C445}"/>
              </a:ext>
            </a:extLst>
          </p:cNvPr>
          <p:cNvSpPr/>
          <p:nvPr/>
        </p:nvSpPr>
        <p:spPr>
          <a:xfrm>
            <a:off x="6396508" y="1689612"/>
            <a:ext cx="3151248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23E55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Насекомоядные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5FC118-125F-470F-91D0-961C069D396B}"/>
              </a:ext>
            </a:extLst>
          </p:cNvPr>
          <p:cNvSpPr/>
          <p:nvPr/>
        </p:nvSpPr>
        <p:spPr>
          <a:xfrm>
            <a:off x="3452006" y="4607309"/>
            <a:ext cx="215655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23E55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DD4374-6969-48E3-94CD-892B2A283DE6}"/>
              </a:ext>
            </a:extLst>
          </p:cNvPr>
          <p:cNvSpPr/>
          <p:nvPr/>
        </p:nvSpPr>
        <p:spPr>
          <a:xfrm>
            <a:off x="6096000" y="4607309"/>
            <a:ext cx="2052018" cy="584775"/>
          </a:xfrm>
          <a:prstGeom prst="rect">
            <a:avLst/>
          </a:prstGeom>
          <a:solidFill>
            <a:srgbClr val="FFC000"/>
          </a:solidFill>
          <a:ln w="28575">
            <a:solidFill>
              <a:srgbClr val="23E55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Всеядные</a:t>
            </a:r>
            <a:r>
              <a:rPr lang="ru-RU" sz="28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C51DAD4-CDEC-4628-AD6C-F3C862846104}"/>
              </a:ext>
            </a:extLst>
          </p:cNvPr>
          <p:cNvCxnSpPr>
            <a:cxnSpLocks/>
          </p:cNvCxnSpPr>
          <p:nvPr/>
        </p:nvCxnSpPr>
        <p:spPr>
          <a:xfrm flipH="1" flipV="1">
            <a:off x="4903426" y="2332871"/>
            <a:ext cx="386216" cy="732616"/>
          </a:xfrm>
          <a:prstGeom prst="straightConnector1">
            <a:avLst/>
          </a:prstGeom>
          <a:ln w="28575">
            <a:solidFill>
              <a:srgbClr val="23E5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8252D18-258D-445D-B470-A789AC43914D}"/>
              </a:ext>
            </a:extLst>
          </p:cNvPr>
          <p:cNvCxnSpPr>
            <a:cxnSpLocks/>
          </p:cNvCxnSpPr>
          <p:nvPr/>
        </p:nvCxnSpPr>
        <p:spPr>
          <a:xfrm flipV="1">
            <a:off x="6436142" y="2337729"/>
            <a:ext cx="238539" cy="723046"/>
          </a:xfrm>
          <a:prstGeom prst="straightConnector1">
            <a:avLst/>
          </a:prstGeom>
          <a:ln w="28575">
            <a:solidFill>
              <a:srgbClr val="23E5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5BE807CD-D1E0-4280-A96C-2AB1066F81A5}"/>
              </a:ext>
            </a:extLst>
          </p:cNvPr>
          <p:cNvCxnSpPr>
            <a:cxnSpLocks/>
          </p:cNvCxnSpPr>
          <p:nvPr/>
        </p:nvCxnSpPr>
        <p:spPr>
          <a:xfrm flipH="1">
            <a:off x="4903426" y="3792512"/>
            <a:ext cx="386216" cy="783767"/>
          </a:xfrm>
          <a:prstGeom prst="straightConnector1">
            <a:avLst/>
          </a:prstGeom>
          <a:ln w="28575">
            <a:solidFill>
              <a:srgbClr val="23E5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B97F7E2-A825-41BE-B0F3-D07E35B02496}"/>
              </a:ext>
            </a:extLst>
          </p:cNvPr>
          <p:cNvCxnSpPr>
            <a:cxnSpLocks/>
          </p:cNvCxnSpPr>
          <p:nvPr/>
        </p:nvCxnSpPr>
        <p:spPr>
          <a:xfrm>
            <a:off x="6396508" y="3792512"/>
            <a:ext cx="317807" cy="798884"/>
          </a:xfrm>
          <a:prstGeom prst="straightConnector1">
            <a:avLst/>
          </a:prstGeom>
          <a:ln w="28575">
            <a:solidFill>
              <a:srgbClr val="23E5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3B6BC28-EAFC-43F9-A8EA-EF7B38A66F5E}"/>
              </a:ext>
            </a:extLst>
          </p:cNvPr>
          <p:cNvSpPr/>
          <p:nvPr/>
        </p:nvSpPr>
        <p:spPr>
          <a:xfrm>
            <a:off x="1399253" y="565777"/>
            <a:ext cx="8345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классификации животных по способу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4448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506306A-B66B-41DD-90C2-0D1A50C21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50277"/>
              </p:ext>
            </p:extLst>
          </p:nvPr>
        </p:nvGraphicFramePr>
        <p:xfrm>
          <a:off x="1560618" y="390839"/>
          <a:ext cx="7411104" cy="6261730"/>
        </p:xfrm>
        <a:graphic>
          <a:graphicData uri="http://schemas.openxmlformats.org/drawingml/2006/table">
            <a:tbl>
              <a:tblPr firstRow="1" firstCol="1" bandRow="1"/>
              <a:tblGrid>
                <a:gridCol w="2640321">
                  <a:extLst>
                    <a:ext uri="{9D8B030D-6E8A-4147-A177-3AD203B41FA5}">
                      <a16:colId xmlns:a16="http://schemas.microsoft.com/office/drawing/2014/main" val="3711773407"/>
                    </a:ext>
                  </a:extLst>
                </a:gridCol>
                <a:gridCol w="2849218">
                  <a:extLst>
                    <a:ext uri="{9D8B030D-6E8A-4147-A177-3AD203B41FA5}">
                      <a16:colId xmlns:a16="http://schemas.microsoft.com/office/drawing/2014/main" val="928697654"/>
                    </a:ext>
                  </a:extLst>
                </a:gridCol>
                <a:gridCol w="1921565">
                  <a:extLst>
                    <a:ext uri="{9D8B030D-6E8A-4147-A177-3AD203B41FA5}">
                      <a16:colId xmlns:a16="http://schemas.microsoft.com/office/drawing/2014/main" val="284996615"/>
                    </a:ext>
                  </a:extLst>
                </a:gridCol>
              </a:tblGrid>
              <a:tr h="740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Названия животных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Их пища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по питанию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26755"/>
                  </a:ext>
                </a:extLst>
              </a:tr>
              <a:tr h="1096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Ласточка, кукушка,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лягушка, крот,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ящерица, стрекоза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насекомые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353187"/>
                  </a:ext>
                </a:extLst>
              </a:tr>
              <a:tr h="120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Волк, хорёк, тигр,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лиса,  рысь, 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барсук,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ястреб, сова, лев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любая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животная пища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139949"/>
                  </a:ext>
                </a:extLst>
              </a:tr>
              <a:tr h="123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Ворона, ёж, енот,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кабан, белка,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бурундук, медведь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любая растительная и животная пища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449662"/>
                  </a:ext>
                </a:extLst>
              </a:tr>
              <a:tr h="1784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Лесная мышь,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заяц, бабочки, жуки, лось, олень,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косуля, гусеницы,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улитки, кузнечики</a:t>
                      </a: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плоды, семена, веточка, листья,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кора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5" marR="3136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08413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B1A60F92-B638-4FD8-BF5D-915161B0D002}"/>
              </a:ext>
            </a:extLst>
          </p:cNvPr>
          <p:cNvSpPr/>
          <p:nvPr/>
        </p:nvSpPr>
        <p:spPr>
          <a:xfrm>
            <a:off x="7553739" y="126358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816E284-9D13-4BFD-8DFF-923A7389FDDA}"/>
              </a:ext>
            </a:extLst>
          </p:cNvPr>
          <p:cNvSpPr/>
          <p:nvPr/>
        </p:nvSpPr>
        <p:spPr>
          <a:xfrm>
            <a:off x="7566011" y="1263584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FA6C28-13F3-44C0-9F04-66D0B8D5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39" y="2451653"/>
            <a:ext cx="926672" cy="926672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E6E6F69F-051A-4944-BFE5-8E9CA9B263EA}"/>
              </a:ext>
            </a:extLst>
          </p:cNvPr>
          <p:cNvSpPr/>
          <p:nvPr/>
        </p:nvSpPr>
        <p:spPr>
          <a:xfrm>
            <a:off x="7566011" y="365199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4AE1621-CE99-4943-AE4D-55B1E8EA48EB}"/>
              </a:ext>
            </a:extLst>
          </p:cNvPr>
          <p:cNvSpPr/>
          <p:nvPr/>
        </p:nvSpPr>
        <p:spPr>
          <a:xfrm>
            <a:off x="7566011" y="5108713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70228FF-E624-4173-AD63-9AC7D0983C51}"/>
              </a:ext>
            </a:extLst>
          </p:cNvPr>
          <p:cNvSpPr/>
          <p:nvPr/>
        </p:nvSpPr>
        <p:spPr>
          <a:xfrm>
            <a:off x="7553739" y="245165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3ABC855-7A1C-4FF0-9342-1FA882A7F41D}"/>
              </a:ext>
            </a:extLst>
          </p:cNvPr>
          <p:cNvSpPr/>
          <p:nvPr/>
        </p:nvSpPr>
        <p:spPr>
          <a:xfrm>
            <a:off x="7566011" y="3639722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DAE2A91-657B-4380-974E-765BC6C008D6}"/>
              </a:ext>
            </a:extLst>
          </p:cNvPr>
          <p:cNvSpPr/>
          <p:nvPr/>
        </p:nvSpPr>
        <p:spPr>
          <a:xfrm>
            <a:off x="7566011" y="510871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A09CDF-952A-4E2E-9084-7630EC8C0FA7}"/>
              </a:ext>
            </a:extLst>
          </p:cNvPr>
          <p:cNvSpPr/>
          <p:nvPr/>
        </p:nvSpPr>
        <p:spPr>
          <a:xfrm>
            <a:off x="1560618" y="1170819"/>
            <a:ext cx="2587312" cy="108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D6A3D48-7E25-41B6-A5B1-5FCC22E237FD}"/>
              </a:ext>
            </a:extLst>
          </p:cNvPr>
          <p:cNvSpPr/>
          <p:nvPr/>
        </p:nvSpPr>
        <p:spPr>
          <a:xfrm>
            <a:off x="1560618" y="2341783"/>
            <a:ext cx="2587312" cy="1121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BDEF61E-2572-4C96-92F3-374C32C518FD}"/>
              </a:ext>
            </a:extLst>
          </p:cNvPr>
          <p:cNvSpPr/>
          <p:nvPr/>
        </p:nvSpPr>
        <p:spPr>
          <a:xfrm>
            <a:off x="1560618" y="3548290"/>
            <a:ext cx="2587312" cy="1121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5143F17-72E8-49EE-BFF4-818B61749804}"/>
              </a:ext>
            </a:extLst>
          </p:cNvPr>
          <p:cNvSpPr/>
          <p:nvPr/>
        </p:nvSpPr>
        <p:spPr>
          <a:xfrm>
            <a:off x="1590260" y="4754796"/>
            <a:ext cx="2557669" cy="188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8" name="Рисунок 1">
            <a:extLst>
              <a:ext uri="{FF2B5EF4-FFF2-40B4-BE49-F238E27FC236}">
                <a16:creationId xmlns:a16="http://schemas.microsoft.com/office/drawing/2014/main" id="{A5C85C54-3FDA-49D4-BF18-610C8DD75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Рисунок 2">
            <a:extLst>
              <a:ext uri="{FF2B5EF4-FFF2-40B4-BE49-F238E27FC236}">
                <a16:creationId xmlns:a16="http://schemas.microsoft.com/office/drawing/2014/main" id="{6F5C0606-CE01-4DF7-AA64-64F265CB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Рисунок 3">
            <a:extLst>
              <a:ext uri="{FF2B5EF4-FFF2-40B4-BE49-F238E27FC236}">
                <a16:creationId xmlns:a16="http://schemas.microsoft.com/office/drawing/2014/main" id="{79BFC1D7-CF63-434B-9E8D-A4CC351A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Рисунок 4">
            <a:extLst>
              <a:ext uri="{FF2B5EF4-FFF2-40B4-BE49-F238E27FC236}">
                <a16:creationId xmlns:a16="http://schemas.microsoft.com/office/drawing/2014/main" id="{6AA499F8-5AAD-4424-B91C-2AD1B659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10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8/11/17/26148744.png">
            <a:extLst>
              <a:ext uri="{FF2B5EF4-FFF2-40B4-BE49-F238E27FC236}">
                <a16:creationId xmlns:a16="http://schemas.microsoft.com/office/drawing/2014/main" id="{A2390FCC-2624-4E20-8384-F6CCF6379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769" y="4588636"/>
            <a:ext cx="1893655" cy="14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ngimg.com/uploads/rat_mouse/rat_mouse_PNG23551.png">
            <a:extLst>
              <a:ext uri="{FF2B5EF4-FFF2-40B4-BE49-F238E27FC236}">
                <a16:creationId xmlns:a16="http://schemas.microsoft.com/office/drawing/2014/main" id="{53BF2C97-732C-4A7F-9ED3-7CCD6214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440" y="3595826"/>
            <a:ext cx="2770352" cy="26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originals/cd/60/a7/cd60a73f24903a33f18e7316628befc4.png">
            <a:extLst>
              <a:ext uri="{FF2B5EF4-FFF2-40B4-BE49-F238E27FC236}">
                <a16:creationId xmlns:a16="http://schemas.microsoft.com/office/drawing/2014/main" id="{448078D0-8FC5-41DD-9E7B-FE3019B4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262" y="3803574"/>
            <a:ext cx="2925918" cy="26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609C5EC-9771-43EE-9D2A-E3F06A9644C3}"/>
              </a:ext>
            </a:extLst>
          </p:cNvPr>
          <p:cNvSpPr/>
          <p:nvPr/>
        </p:nvSpPr>
        <p:spPr>
          <a:xfrm rot="16200000" flipH="1">
            <a:off x="3472050" y="5184650"/>
            <a:ext cx="145992" cy="1074067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23E5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72AB855A-6F92-4929-BFC7-2F8921C12E6F}"/>
              </a:ext>
            </a:extLst>
          </p:cNvPr>
          <p:cNvSpPr/>
          <p:nvPr/>
        </p:nvSpPr>
        <p:spPr>
          <a:xfrm rot="16200000" flipH="1">
            <a:off x="7865644" y="5184650"/>
            <a:ext cx="145992" cy="1074067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23E5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http://www.pngall.com/wp-content/uploads/2016/03/Rabbit-PNG-Clipart.png">
            <a:extLst>
              <a:ext uri="{FF2B5EF4-FFF2-40B4-BE49-F238E27FC236}">
                <a16:creationId xmlns:a16="http://schemas.microsoft.com/office/drawing/2014/main" id="{53582AA1-5D92-4611-A9E4-9BFC6D7A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5819" y="1177420"/>
            <a:ext cx="3023680" cy="241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.pinimg.com/originals/cd/60/a7/cd60a73f24903a33f18e7316628befc4.png">
            <a:extLst>
              <a:ext uri="{FF2B5EF4-FFF2-40B4-BE49-F238E27FC236}">
                <a16:creationId xmlns:a16="http://schemas.microsoft.com/office/drawing/2014/main" id="{C557BF84-A1B1-4AB3-BE02-6F94A90B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70" y="1136197"/>
            <a:ext cx="2757050" cy="24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FC6103C-6C03-42AD-AF36-B12D966E47D8}"/>
              </a:ext>
            </a:extLst>
          </p:cNvPr>
          <p:cNvGrpSpPr/>
          <p:nvPr/>
        </p:nvGrpSpPr>
        <p:grpSpPr>
          <a:xfrm>
            <a:off x="1063908" y="1499449"/>
            <a:ext cx="1669516" cy="2096377"/>
            <a:chOff x="350160" y="2641476"/>
            <a:chExt cx="2223711" cy="2713484"/>
          </a:xfrm>
        </p:grpSpPr>
        <p:pic>
          <p:nvPicPr>
            <p:cNvPr id="13" name="Picture 6" descr="http://ramki-photoshop.ru/oforml/3/priroda-8.png">
              <a:extLst>
                <a:ext uri="{FF2B5EF4-FFF2-40B4-BE49-F238E27FC236}">
                  <a16:creationId xmlns:a16="http://schemas.microsoft.com/office/drawing/2014/main" id="{F31D68EE-5585-4773-92B7-2D4349DCD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41476"/>
              <a:ext cx="1426840" cy="271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www.playcast.ru/uploads/2015/04/03/12989274.png">
              <a:extLst>
                <a:ext uri="{FF2B5EF4-FFF2-40B4-BE49-F238E27FC236}">
                  <a16:creationId xmlns:a16="http://schemas.microsoft.com/office/drawing/2014/main" id="{F55CF8CA-F00A-4EC2-AEC3-CA01C99DC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897" y="4240441"/>
              <a:ext cx="1012974" cy="111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img-fotki.yandex.ru/get/5628/47407354.9a4/0_108a0a_7c6ea0bb_orig.png">
              <a:extLst>
                <a:ext uri="{FF2B5EF4-FFF2-40B4-BE49-F238E27FC236}">
                  <a16:creationId xmlns:a16="http://schemas.microsoft.com/office/drawing/2014/main" id="{8063E9B4-C6D6-4C56-9E8A-635E06171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60" y="4477916"/>
              <a:ext cx="954848" cy="84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B21E2581-7BB6-4595-9DC3-C653466D7411}"/>
              </a:ext>
            </a:extLst>
          </p:cNvPr>
          <p:cNvSpPr/>
          <p:nvPr/>
        </p:nvSpPr>
        <p:spPr>
          <a:xfrm rot="16200000" flipH="1">
            <a:off x="3405790" y="1947712"/>
            <a:ext cx="145992" cy="1074067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23E5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1062DA09-1FF5-41B3-8BAA-D4B8A5EBB016}"/>
              </a:ext>
            </a:extLst>
          </p:cNvPr>
          <p:cNvSpPr/>
          <p:nvPr/>
        </p:nvSpPr>
        <p:spPr>
          <a:xfrm rot="16200000" flipH="1">
            <a:off x="7153393" y="1901974"/>
            <a:ext cx="145992" cy="1074067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23E5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53043-D355-4BD2-BC1E-D494E42B8B5E}"/>
              </a:ext>
            </a:extLst>
          </p:cNvPr>
          <p:cNvSpPr txBox="1"/>
          <p:nvPr/>
        </p:nvSpPr>
        <p:spPr>
          <a:xfrm>
            <a:off x="3510825" y="743152"/>
            <a:ext cx="4033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Цепь питания лисицы</a:t>
            </a:r>
          </a:p>
        </p:txBody>
      </p:sp>
    </p:spTree>
    <p:extLst>
      <p:ext uri="{BB962C8B-B14F-4D97-AF65-F5344CB8AC3E}">
        <p14:creationId xmlns:p14="http://schemas.microsoft.com/office/powerpoint/2010/main" val="28260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6826E-082B-40CB-9E46-6C63F6D0440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26382"/>
          <a:stretch/>
        </p:blipFill>
        <p:spPr bwMode="auto">
          <a:xfrm>
            <a:off x="1775791" y="1232452"/>
            <a:ext cx="8045268" cy="52611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2A35C2-1971-4D46-B411-F60083AC6EFB}"/>
              </a:ext>
            </a:extLst>
          </p:cNvPr>
          <p:cNvSpPr/>
          <p:nvPr/>
        </p:nvSpPr>
        <p:spPr>
          <a:xfrm>
            <a:off x="2513086" y="483705"/>
            <a:ext cx="6446582" cy="495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правильную цепь питания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70273-8D5F-4155-96FB-A7738E8332DB}"/>
              </a:ext>
            </a:extLst>
          </p:cNvPr>
          <p:cNvSpPr/>
          <p:nvPr/>
        </p:nvSpPr>
        <p:spPr>
          <a:xfrm>
            <a:off x="2160103" y="1378226"/>
            <a:ext cx="848139" cy="48900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5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9978D14-0EF3-4CED-91FA-55E3D6BDE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13512" r="352"/>
          <a:stretch/>
        </p:blipFill>
        <p:spPr bwMode="auto">
          <a:xfrm>
            <a:off x="1842052" y="1110799"/>
            <a:ext cx="7301946" cy="552522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D0DA0A-87FB-4533-A307-EF67134DFC44}"/>
              </a:ext>
            </a:extLst>
          </p:cNvPr>
          <p:cNvSpPr/>
          <p:nvPr/>
        </p:nvSpPr>
        <p:spPr>
          <a:xfrm rot="5400000">
            <a:off x="5134374" y="-2869936"/>
            <a:ext cx="584776" cy="69838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неправильную цепь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8017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97020F-113A-4D2D-AB09-475C3168AF70}"/>
              </a:ext>
            </a:extLst>
          </p:cNvPr>
          <p:cNvSpPr/>
          <p:nvPr/>
        </p:nvSpPr>
        <p:spPr>
          <a:xfrm>
            <a:off x="4202541" y="2359856"/>
            <a:ext cx="1514004" cy="310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Болото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Луг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D4A706-A154-4BBB-A8BD-F8EE87407447}"/>
              </a:ext>
            </a:extLst>
          </p:cNvPr>
          <p:cNvSpPr/>
          <p:nvPr/>
        </p:nvSpPr>
        <p:spPr>
          <a:xfrm>
            <a:off x="2641312" y="1134659"/>
            <a:ext cx="463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Маршруты учёных-экологов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1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09B02C-3ABB-4D45-99BD-9B845D016B6D}"/>
              </a:ext>
            </a:extLst>
          </p:cNvPr>
          <p:cNvSpPr/>
          <p:nvPr/>
        </p:nvSpPr>
        <p:spPr>
          <a:xfrm>
            <a:off x="1272209" y="1970338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Пищевая цепь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цепь питания,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которой каждое живое существо питается и само является питанием для другого.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E76E9D-4DC5-4212-B06B-052BA2A95A06}"/>
              </a:ext>
            </a:extLst>
          </p:cNvPr>
          <p:cNvSpPr/>
          <p:nvPr/>
        </p:nvSpPr>
        <p:spPr>
          <a:xfrm>
            <a:off x="1577290" y="1195453"/>
            <a:ext cx="485556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такое пищевая цепь?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9B6487-1556-4255-96FC-3162788D0913}"/>
              </a:ext>
            </a:extLst>
          </p:cNvPr>
          <p:cNvSpPr/>
          <p:nvPr/>
        </p:nvSpPr>
        <p:spPr>
          <a:xfrm>
            <a:off x="3925558" y="2593291"/>
            <a:ext cx="6202017" cy="347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6A2B82-903C-412C-80F5-8A493F44B904}"/>
              </a:ext>
            </a:extLst>
          </p:cNvPr>
          <p:cNvSpPr/>
          <p:nvPr/>
        </p:nvSpPr>
        <p:spPr>
          <a:xfrm>
            <a:off x="1272210" y="2941161"/>
            <a:ext cx="1378226" cy="347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hlinkClick r:id="rId2"/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63" y="221973"/>
            <a:ext cx="2560446" cy="18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191AE-722D-4EF3-AE6B-2F9D585476FB}"/>
              </a:ext>
            </a:extLst>
          </p:cNvPr>
          <p:cNvSpPr/>
          <p:nvPr/>
        </p:nvSpPr>
        <p:spPr>
          <a:xfrm>
            <a:off x="1073426" y="618945"/>
            <a:ext cx="8083826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«Договори фразу»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Животные и растения связаны между собой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цепи питания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основе цепи питания находятся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растения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заканчивают цепь –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хищники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85D973-719C-4784-BEB9-17A8954D70E5}"/>
              </a:ext>
            </a:extLst>
          </p:cNvPr>
          <p:cNvSpPr/>
          <p:nvPr/>
        </p:nvSpPr>
        <p:spPr>
          <a:xfrm>
            <a:off x="387089" y="1759263"/>
            <a:ext cx="3988904" cy="47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...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34F153-BF8D-486E-99FA-6482574A5B97}"/>
              </a:ext>
            </a:extLst>
          </p:cNvPr>
          <p:cNvSpPr/>
          <p:nvPr/>
        </p:nvSpPr>
        <p:spPr>
          <a:xfrm>
            <a:off x="702366" y="2931037"/>
            <a:ext cx="3988904" cy="47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...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F89625-628E-477F-BC80-0E872EBB51F7}"/>
              </a:ext>
            </a:extLst>
          </p:cNvPr>
          <p:cNvSpPr/>
          <p:nvPr/>
        </p:nvSpPr>
        <p:spPr>
          <a:xfrm>
            <a:off x="387089" y="4154630"/>
            <a:ext cx="3988904" cy="47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...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9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41994A6-7D47-45F7-863F-2FA25FA3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70" y="78353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520B7F7-5A20-409B-B9B3-21C97F1263A6}"/>
              </a:ext>
            </a:extLst>
          </p:cNvPr>
          <p:cNvSpPr/>
          <p:nvPr/>
        </p:nvSpPr>
        <p:spPr>
          <a:xfrm>
            <a:off x="1987826" y="3008242"/>
            <a:ext cx="2093844" cy="14312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BD11DF7-A6A7-4DEE-8D3B-0C987DD48569}"/>
              </a:ext>
            </a:extLst>
          </p:cNvPr>
          <p:cNvSpPr/>
          <p:nvPr/>
        </p:nvSpPr>
        <p:spPr>
          <a:xfrm>
            <a:off x="1855303" y="4678017"/>
            <a:ext cx="2425149" cy="15397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E15A906-4EB4-44B4-81DC-0C157AF32EFA}"/>
              </a:ext>
            </a:extLst>
          </p:cNvPr>
          <p:cNvSpPr/>
          <p:nvPr/>
        </p:nvSpPr>
        <p:spPr>
          <a:xfrm>
            <a:off x="4558748" y="4333460"/>
            <a:ext cx="2093844" cy="2014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023BA14-8016-484C-83D8-8A420C728CDA}"/>
              </a:ext>
            </a:extLst>
          </p:cNvPr>
          <p:cNvSpPr/>
          <p:nvPr/>
        </p:nvSpPr>
        <p:spPr>
          <a:xfrm>
            <a:off x="7189304" y="1521519"/>
            <a:ext cx="2093844" cy="13807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675A397-1258-4C51-A6F4-BD36810B5C97}"/>
              </a:ext>
            </a:extLst>
          </p:cNvPr>
          <p:cNvSpPr/>
          <p:nvPr/>
        </p:nvSpPr>
        <p:spPr>
          <a:xfrm>
            <a:off x="7129670" y="3058770"/>
            <a:ext cx="2153478" cy="15264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848EFF8-E7F5-4CE7-A3B0-BE2896E3FE3D}"/>
              </a:ext>
            </a:extLst>
          </p:cNvPr>
          <p:cNvSpPr/>
          <p:nvPr/>
        </p:nvSpPr>
        <p:spPr>
          <a:xfrm>
            <a:off x="6930888" y="4741796"/>
            <a:ext cx="2352260" cy="16059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E6A72E-0051-47E5-BD9D-9DB4742B6F07}"/>
              </a:ext>
            </a:extLst>
          </p:cNvPr>
          <p:cNvSpPr/>
          <p:nvPr/>
        </p:nvSpPr>
        <p:spPr>
          <a:xfrm>
            <a:off x="7576930" y="5943599"/>
            <a:ext cx="1540565" cy="274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33FA22-A1A2-4F55-A703-A4228173C4E2}"/>
              </a:ext>
            </a:extLst>
          </p:cNvPr>
          <p:cNvSpPr/>
          <p:nvPr/>
        </p:nvSpPr>
        <p:spPr>
          <a:xfrm>
            <a:off x="898145" y="1241420"/>
            <a:ext cx="2133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урока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AD29A3-5B23-40B3-8C2C-7644A125C53D}"/>
              </a:ext>
            </a:extLst>
          </p:cNvPr>
          <p:cNvSpPr/>
          <p:nvPr/>
        </p:nvSpPr>
        <p:spPr>
          <a:xfrm>
            <a:off x="543339" y="1984694"/>
            <a:ext cx="10601738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Узнать на какие группы делятся животные по способу питания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Познакомиться с понятием «цепи питания»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F30840-B34F-46AF-B681-B3418A19EA0E}"/>
              </a:ext>
            </a:extLst>
          </p:cNvPr>
          <p:cNvSpPr/>
          <p:nvPr/>
        </p:nvSpPr>
        <p:spPr>
          <a:xfrm>
            <a:off x="370964" y="3841600"/>
            <a:ext cx="9450095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Верите ли вы, что в жизни волка большую роль играют </a:t>
            </a: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листья берёзы?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63" y="221973"/>
            <a:ext cx="2560446" cy="18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4D123C-4454-4EFD-A5DC-6CB5C606756A}"/>
              </a:ext>
            </a:extLst>
          </p:cNvPr>
          <p:cNvSpPr/>
          <p:nvPr/>
        </p:nvSpPr>
        <p:spPr>
          <a:xfrm>
            <a:off x="742122" y="1667876"/>
            <a:ext cx="9210261" cy="3032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интересную информацию о том, как животные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приспособились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добыванию пищи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интересную информацию о том, как животные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приспособились к тому, чтобы не стать добычей другого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(способы маскировки и т.д.)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Всем: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2 различные цепи питания.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3942A-A8BA-4079-8CAB-D2624ED442ED}"/>
              </a:ext>
            </a:extLst>
          </p:cNvPr>
          <p:cNvSpPr txBox="1"/>
          <p:nvPr/>
        </p:nvSpPr>
        <p:spPr>
          <a:xfrm>
            <a:off x="3034748" y="883046"/>
            <a:ext cx="320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45BF6-B620-4DAA-B66A-96E0CC976D90}"/>
              </a:ext>
            </a:extLst>
          </p:cNvPr>
          <p:cNvSpPr txBox="1"/>
          <p:nvPr/>
        </p:nvSpPr>
        <p:spPr>
          <a:xfrm>
            <a:off x="2332382" y="4962047"/>
            <a:ext cx="3308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Учебник, стр. 94-97,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</a:p>
        </p:txBody>
      </p:sp>
    </p:spTree>
    <p:extLst>
      <p:ext uri="{BB962C8B-B14F-4D97-AF65-F5344CB8AC3E}">
        <p14:creationId xmlns:p14="http://schemas.microsoft.com/office/powerpoint/2010/main" val="190562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1BFE5C-C55D-4372-8CEB-88EF1DB5A23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20097"/>
          <a:stretch/>
        </p:blipFill>
        <p:spPr bwMode="auto">
          <a:xfrm>
            <a:off x="1351722" y="1749287"/>
            <a:ext cx="8469337" cy="4886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8AED27-F113-4865-AAE8-F4ABCE5C225C}"/>
              </a:ext>
            </a:extLst>
          </p:cNvPr>
          <p:cNvSpPr/>
          <p:nvPr/>
        </p:nvSpPr>
        <p:spPr>
          <a:xfrm>
            <a:off x="1351722" y="503583"/>
            <a:ext cx="8216348" cy="10336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нужно выполнить классификацию животных. Кто выполнил задание верно?</a:t>
            </a:r>
          </a:p>
        </p:txBody>
      </p:sp>
    </p:spTree>
    <p:extLst>
      <p:ext uri="{BB962C8B-B14F-4D97-AF65-F5344CB8AC3E}">
        <p14:creationId xmlns:p14="http://schemas.microsoft.com/office/powerpoint/2010/main" val="96263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95057C9-CE73-44E8-8363-7DB481E7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08" y="88955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90E61-0048-4BED-B4EA-A45B51E71FA7}"/>
              </a:ext>
            </a:extLst>
          </p:cNvPr>
          <p:cNvSpPr txBox="1"/>
          <p:nvPr/>
        </p:nvSpPr>
        <p:spPr>
          <a:xfrm>
            <a:off x="4200940" y="253448"/>
            <a:ext cx="238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</a:p>
        </p:txBody>
      </p:sp>
      <p:pic>
        <p:nvPicPr>
          <p:cNvPr id="9" name="Рисунок 8" descr="Маркеры-галочки">
            <a:extLst>
              <a:ext uri="{FF2B5EF4-FFF2-40B4-BE49-F238E27FC236}">
                <a16:creationId xmlns:a16="http://schemas.microsoft.com/office/drawing/2014/main" id="{20950496-F4B3-4A13-985A-B2276DAE3E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8171" y="4760845"/>
            <a:ext cx="487759" cy="4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D37C7A4-2E81-4E08-8E98-F40AA9D7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04" y="1020417"/>
            <a:ext cx="7502939" cy="5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1DBA5-A87B-4D34-9D36-7A277D12EB08}"/>
              </a:ext>
            </a:extLst>
          </p:cNvPr>
          <p:cNvSpPr/>
          <p:nvPr/>
        </p:nvSpPr>
        <p:spPr>
          <a:xfrm>
            <a:off x="4504454" y="356393"/>
            <a:ext cx="238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7A9DBA-A99D-447C-BDB7-C5C352CD8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60" y="1621383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87EB062-D2C5-4B47-898B-626BC3A2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39" y="78353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E42C65-8CB1-405D-A066-577D58F84CA7}"/>
              </a:ext>
            </a:extLst>
          </p:cNvPr>
          <p:cNvSpPr/>
          <p:nvPr/>
        </p:nvSpPr>
        <p:spPr>
          <a:xfrm>
            <a:off x="4689985" y="221973"/>
            <a:ext cx="238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757585-8249-44C4-A931-5BE94C546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226" y="4218809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3F043394-E373-459D-A603-C4471E1FF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91" y="82329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86FB01-9CE1-445B-877E-0185577F26F0}"/>
              </a:ext>
            </a:extLst>
          </p:cNvPr>
          <p:cNvSpPr/>
          <p:nvPr/>
        </p:nvSpPr>
        <p:spPr>
          <a:xfrm>
            <a:off x="4504454" y="221973"/>
            <a:ext cx="238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E0DA4C-64E8-4980-98C0-57EB2B50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069" y="1157556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59" y="221973"/>
            <a:ext cx="2119149" cy="15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D40ED7A-4A17-4637-9AA6-A07AA0F3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70" y="980420"/>
            <a:ext cx="7401339" cy="555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1C194A-5DA0-48C6-8D3F-23C18E62CA77}"/>
              </a:ext>
            </a:extLst>
          </p:cNvPr>
          <p:cNvSpPr/>
          <p:nvPr/>
        </p:nvSpPr>
        <p:spPr>
          <a:xfrm>
            <a:off x="4902019" y="326576"/>
            <a:ext cx="238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324161-56E0-414D-9A5D-53D3E212FC9C}"/>
              </a:ext>
            </a:extLst>
          </p:cNvPr>
          <p:cNvSpPr/>
          <p:nvPr/>
        </p:nvSpPr>
        <p:spPr>
          <a:xfrm>
            <a:off x="7593496" y="5877580"/>
            <a:ext cx="1802296" cy="4304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466AAF-CF6D-4BF0-ADC2-487359ABA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019" y="4642878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для презентации экология без фона 35 фото.">
            <a:extLst>
              <a:ext uri="{FF2B5EF4-FFF2-40B4-BE49-F238E27FC236}">
                <a16:creationId xmlns:a16="http://schemas.microsoft.com/office/drawing/2014/main" id="{8B901BAC-CD91-4593-8AC5-E950BC17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356" y="301485"/>
            <a:ext cx="2512103" cy="17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226EF1-AB59-43F2-9663-2AD7EDF4461B}"/>
              </a:ext>
            </a:extLst>
          </p:cNvPr>
          <p:cNvSpPr/>
          <p:nvPr/>
        </p:nvSpPr>
        <p:spPr>
          <a:xfrm>
            <a:off x="1317773" y="709149"/>
            <a:ext cx="812358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думаете, есть ли между ними связь?</a:t>
            </a:r>
          </a:p>
        </p:txBody>
      </p:sp>
      <p:pic>
        <p:nvPicPr>
          <p:cNvPr id="8194" name="Picture 2" descr="Слайд 58. волк заяц-беляк. ">
            <a:extLst>
              <a:ext uri="{FF2B5EF4-FFF2-40B4-BE49-F238E27FC236}">
                <a16:creationId xmlns:a16="http://schemas.microsoft.com/office/drawing/2014/main" id="{7C07EDB3-9058-48D1-A6B8-23AE1637D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5322" r="37619" b="44237"/>
          <a:stretch/>
        </p:blipFill>
        <p:spPr bwMode="auto">
          <a:xfrm>
            <a:off x="1696278" y="3946021"/>
            <a:ext cx="3039323" cy="20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3026FF2-521C-4C7B-98CD-DD3FD6F2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54" y="2227766"/>
            <a:ext cx="3195017" cy="17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D611B-3C9F-44AD-9B40-21CCA9355D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30" t="53854" r="2103" b="8323"/>
          <a:stretch/>
        </p:blipFill>
        <p:spPr>
          <a:xfrm>
            <a:off x="609601" y="2080590"/>
            <a:ext cx="3366352" cy="1865431"/>
          </a:xfrm>
          <a:prstGeom prst="rect">
            <a:avLst/>
          </a:prstGeom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F9BD6AA8-A678-4DDE-BC3A-07872A8C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0681"/>
            <a:ext cx="1846977" cy="20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3BC523E2-2749-48BA-82F6-AE26376D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17" y="4706366"/>
            <a:ext cx="2850690" cy="16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47927EED-AB07-4DAD-A246-53CD8E3B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70" y="1669774"/>
            <a:ext cx="3348484" cy="23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375</Words>
  <Application>Microsoft Office PowerPoint</Application>
  <PresentationFormat>Широкоэкранный</PresentationFormat>
  <Paragraphs>80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Пономарева ЛД</cp:lastModifiedBy>
  <cp:revision>65</cp:revision>
  <dcterms:created xsi:type="dcterms:W3CDTF">2022-11-26T13:24:15Z</dcterms:created>
  <dcterms:modified xsi:type="dcterms:W3CDTF">2023-06-08T10:31:01Z</dcterms:modified>
</cp:coreProperties>
</file>