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8" r:id="rId8"/>
    <p:sldId id="274" r:id="rId9"/>
    <p:sldId id="277" r:id="rId10"/>
    <p:sldId id="261" r:id="rId11"/>
    <p:sldId id="264" r:id="rId12"/>
    <p:sldId id="275" r:id="rId13"/>
    <p:sldId id="265" r:id="rId14"/>
    <p:sldId id="279" r:id="rId15"/>
    <p:sldId id="266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6AAA-EA0F-4630-960F-AE7153BA2AB1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27DF-6C40-480A-8C9F-706581CAA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2"/>
            <a:ext cx="9144000" cy="67413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71600" y="1628800"/>
            <a:ext cx="8496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«Добываю + </a:t>
            </a:r>
            <a:endParaRPr lang="ru-RU" sz="4800" dirty="0" smtClean="0"/>
          </a:p>
          <a:p>
            <a:r>
              <a:rPr lang="ru-RU" sz="4800" dirty="0" smtClean="0"/>
              <a:t>               применяю </a:t>
            </a:r>
            <a:r>
              <a:rPr lang="ru-RU" sz="4800" dirty="0"/>
              <a:t>+ </a:t>
            </a:r>
            <a:endParaRPr lang="ru-RU" sz="4800" dirty="0" smtClean="0"/>
          </a:p>
          <a:p>
            <a:r>
              <a:rPr lang="ru-RU" sz="4800" dirty="0" smtClean="0"/>
              <a:t>                        оцениваю </a:t>
            </a:r>
            <a:r>
              <a:rPr lang="ru-RU" sz="4800" dirty="0"/>
              <a:t>= 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Задание: придумайте сказку про трех поросят и серого волка. Только поросята в этой сказке злые и хитрые, а вот волк добрый и доверчивый.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pPr lvl="1"/>
            <a:r>
              <a:rPr lang="ru-RU" sz="2800" dirty="0"/>
              <a:t>Верите ли вы, что сегодня мы познакомимся с новым произведением?</a:t>
            </a:r>
          </a:p>
          <a:p>
            <a:pPr lvl="1"/>
            <a:r>
              <a:rPr lang="ru-RU" sz="2800" dirty="0"/>
              <a:t>Верите ли вы, что главным героем будет мальчик?</a:t>
            </a:r>
          </a:p>
          <a:p>
            <a:pPr lvl="1"/>
            <a:r>
              <a:rPr lang="ru-RU" sz="2800" dirty="0"/>
              <a:t>Верите ли вы, что Огонёк может быть мальчиком?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99504"/>
              </p:ext>
            </p:extLst>
          </p:nvPr>
        </p:nvGraphicFramePr>
        <p:xfrm>
          <a:off x="467544" y="980728"/>
          <a:ext cx="8229599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175"/>
                <a:gridCol w="1974726"/>
                <a:gridCol w="1703298"/>
                <a:gridCol w="1684400"/>
              </a:tblGrid>
              <a:tr h="10621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Свойство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Предмет 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Предмет 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Предмет 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21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Тонет ли в воде?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21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Хорошо ли горит?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21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Притягивается ли магнитом?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>
                          <a:effectLst/>
                        </a:rPr>
                        <a:t>Да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Нет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2800" dirty="0">
                          <a:effectLst/>
                        </a:rPr>
                        <a:t>Нет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6378" y="7699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91355"/>
              </p:ext>
            </p:extLst>
          </p:nvPr>
        </p:nvGraphicFramePr>
        <p:xfrm>
          <a:off x="1115616" y="2267742"/>
          <a:ext cx="7200800" cy="2691510"/>
        </p:xfrm>
        <a:graphic>
          <a:graphicData uri="http://schemas.openxmlformats.org/drawingml/2006/table">
            <a:tbl>
              <a:tblPr firstRow="1" firstCol="1" bandRow="1"/>
              <a:tblGrid>
                <a:gridCol w="3600024"/>
                <a:gridCol w="3600776"/>
              </a:tblGrid>
              <a:tr h="6533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ПЛЮС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Воздух станет чище и свежее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Навряд ли получится погулять на улице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1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8" b="9561"/>
          <a:stretch/>
        </p:blipFill>
        <p:spPr bwMode="auto">
          <a:xfrm>
            <a:off x="971600" y="2204864"/>
            <a:ext cx="7344815" cy="2736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20689"/>
            <a:ext cx="734481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текста учебника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проанализируйте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одну из экологических проблем (проблема загрязнения океана, проблема исчезновения тропических лесов, проблем мусора), в чем причины ее возникновения, как она проявляется, какие последствия для людей несет.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6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1707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9792" y="3415120"/>
            <a:ext cx="4552090" cy="3101867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18400" y="274638"/>
            <a:ext cx="4627552" cy="297485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уфрий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«Сказки наоборот»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/>
              <a:t>Угадай сказку)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Мышка в босоножках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/>
              <a:t>Мышка-домоседка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9" name="Picture 3" descr="C:\Users\Ануфрий\Desktop\987448daa6ccf754d6cd70ef6392bc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348880"/>
            <a:ext cx="3189734" cy="3189734"/>
          </a:xfrm>
          <a:prstGeom prst="rect">
            <a:avLst/>
          </a:prstGeom>
          <a:noFill/>
        </p:spPr>
      </p:pic>
      <p:pic>
        <p:nvPicPr>
          <p:cNvPr id="24580" name="Picture 4" descr="C:\Users\Ануфрий\Desktop\lyagushka-preodolela-12-tysyach-kilometrov-i-dobralas-do-britanii-blo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284984"/>
            <a:ext cx="3338748" cy="242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уфрий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836712"/>
            <a:ext cx="4038600" cy="51125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Бодрствующее чудовище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Ануфрий\Desktop\942e2e0a6bd8dcbbb4af0c8883ea3f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052736"/>
            <a:ext cx="2592288" cy="3821773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560" y="729136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Солнечный принц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Ануфрий\Desktop\112-1120853_sleeping-beauty-png-hd-sleeping-beauty-sleeping-transparen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492896"/>
            <a:ext cx="4513113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уфрий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038600" cy="4525963"/>
          </a:xfrm>
        </p:spPr>
        <p:txBody>
          <a:bodyPr/>
          <a:lstStyle/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Живой богатырь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1560" y="51301"/>
            <a:ext cx="3096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Крестьянка под тыквой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C:\Users\Ануфрий\Desktop\b1176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861147" cy="2664296"/>
          </a:xfrm>
          <a:prstGeom prst="rect">
            <a:avLst/>
          </a:prstGeom>
          <a:noFill/>
        </p:spPr>
      </p:pic>
      <p:pic>
        <p:nvPicPr>
          <p:cNvPr id="31751" name="Picture 7" descr="C:\Users\Ануфрий\Desktop\740x457_201805120415458a3fc364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524250" cy="29324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2"/>
            <a:ext cx="9144000" cy="67413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грамотность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04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уфрий\Desktop\1595771292_11-p-krasivie-shkolnie-fon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Чайная церемония»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2001" y="1600200"/>
            <a:ext cx="6499998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уфрий\Desktop\1595771292_11-p-krasivie-shkolnie-foni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Добывать информацию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Применять её в жизни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Оценивать себя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уфрий\Desktop\1595771292_11-p-krasivie-shkolnie-foni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0243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/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24744"/>
            <a:ext cx="7553104" cy="4708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уфрий\Desktop\1595771292_11-p-krasivie-shkolnie-foni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 задачу.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91683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Мальчику </a:t>
            </a:r>
            <a:r>
              <a:rPr lang="ru-RU" sz="3200" dirty="0"/>
              <a:t>купили игрушки: мишку и машину. Машина стоит 25 рублей. </a:t>
            </a:r>
            <a:r>
              <a:rPr lang="ru-RU" sz="3200" dirty="0" smtClean="0"/>
              <a:t>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Сколько </a:t>
            </a:r>
            <a:r>
              <a:rPr lang="ru-RU" sz="3200" dirty="0"/>
              <a:t>стоят вместе мишка и машина?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уфрий\Desktop\1595771292_11-p-krasivie-shkolnie-foni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86717"/>
              </p:ext>
            </p:extLst>
          </p:nvPr>
        </p:nvGraphicFramePr>
        <p:xfrm>
          <a:off x="1115616" y="1988840"/>
          <a:ext cx="6984776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023"/>
                <a:gridCol w="3492753"/>
              </a:tblGrid>
              <a:tr h="9418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Положительные черты героя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Отрицательные черты героя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90412"/>
            <a:ext cx="843528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Задание: охарактеризовать старика из сказки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А.С.Пушкина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«Сказка о золотой рыбке…», заполнив таблицу: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6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уфрий\Desktop\1595771292_11-p-krasivie-shkolnie-foni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Найдите ошибки.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91683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92277"/>
            <a:ext cx="75711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Вгниздепищятгрочята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Птинцы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сутра просят есть. весь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денгрочиищютпищю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молышей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Вот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свежоя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пашня. грачи ходят по ней и вы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бираютчирвяков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сваихдитей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малышы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 сыты.  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8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уфрий\Desktop\1595771292_11-p-krasivie-shkolnie-foni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65847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91683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пектакль для детей «Три поросёнка» (часть 2) | Афиша Лонд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" y="980728"/>
            <a:ext cx="911026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0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254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«Чайная церемония» </vt:lpstr>
      <vt:lpstr> Добывать информацию  Применять её в жизни  Оценивать себя </vt:lpstr>
      <vt:lpstr>   </vt:lpstr>
      <vt:lpstr>Решите задачу.</vt:lpstr>
      <vt:lpstr>Задание: охарактеризовать старика из сказки А.С.Пушкина «Сказка о золотой рыбке…», заполнив таблицу:</vt:lpstr>
      <vt:lpstr>Найдите ошибки. </vt:lpstr>
      <vt:lpstr>Презентация PowerPoint</vt:lpstr>
      <vt:lpstr>Презентация PowerPoint</vt:lpstr>
      <vt:lpstr>         </vt:lpstr>
      <vt:lpstr>         </vt:lpstr>
      <vt:lpstr>Презентация PowerPoint</vt:lpstr>
      <vt:lpstr>Презентация PowerPoint</vt:lpstr>
      <vt:lpstr>Презентация PowerPoint</vt:lpstr>
      <vt:lpstr> «Сказки наоборот»  (Угадай сказку)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Ануфрий</dc:creator>
  <cp:lastModifiedBy>User</cp:lastModifiedBy>
  <cp:revision>43</cp:revision>
  <dcterms:created xsi:type="dcterms:W3CDTF">2020-11-16T09:13:34Z</dcterms:created>
  <dcterms:modified xsi:type="dcterms:W3CDTF">2022-11-28T13:31:38Z</dcterms:modified>
</cp:coreProperties>
</file>