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720360" y="1656000"/>
            <a:ext cx="8661240" cy="29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21306A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Проектная деятельность в подготовке дошкольников к школьному обучению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6552000" y="5256000"/>
            <a:ext cx="2877840" cy="15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008000" y="1296000"/>
            <a:ext cx="8277840" cy="39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Этапы реализации проекта: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этап: Подготовительный: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Анализ предметной среды</a:t>
            </a: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Подготовка материала для самостоятельной деятельности детей (энциклопедии, иллюстрации, фотографии, раскраски и т. д.)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Подготовка детской литературы, дидактических и подвижных игр.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Изучение интернет – ресурсов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504000" y="792000"/>
            <a:ext cx="8781840" cy="55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 этап - Основной: Совместная деятельность педагога с детьми.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Познавательное развитие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Предмет: Ознакомление с окружающим миром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Тема: «Сад-огород».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 уточнить знания о саде и огороде.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Задачи: - закрепить названия фруктов и овощей, знания об их назначении и пользе для человека;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развивать познавательный интерес, любознательность;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прививать уважительное отношение к людям труда.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ходе непосредственной образовательной деятельности: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Просматриваются познавательные презентации «Фрукты, овощи».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В процессе беседы формулируются проблемные вопросы: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Как мы бы жили без фруктов и овощей?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Зачем человек выращивает фрукты и овощи?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Польза или вред?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Проведены дидактические игры: «Четвёртый лишний», «Что из чего», «Волшебный мешочек».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792000" y="864000"/>
            <a:ext cx="8637840" cy="451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Художественно – эстетическое развитие: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Изобразительная деятельность. Рисование</a:t>
            </a: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Тема: «Овощи и фрукты».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 Научить разделять на две группы овощи и фрукты. Показать, как можно быстро нарисовать овощи и фрукты с помощью геометрических фигур.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Задачи: - закреплять умение изображать овощи и фрукты, используя навыки рисования кистью и красками;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развивать образное восприятие и воображение;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вызывать радость от созданного изображения.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ходе занятия дети учатся изображать различные овощи и фрукты:грушу, яблоко , огурец, морковь.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3" cstate="print"/>
          <a:stretch/>
        </p:blipFill>
        <p:spPr>
          <a:xfrm>
            <a:off x="1127160" y="4536000"/>
            <a:ext cx="1644120" cy="2085840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84" name="Рисунок 83"/>
          <p:cNvPicPr/>
          <p:nvPr/>
        </p:nvPicPr>
        <p:blipFill>
          <a:blip r:embed="rId4"/>
          <a:stretch/>
        </p:blipFill>
        <p:spPr>
          <a:xfrm>
            <a:off x="3024000" y="4752000"/>
            <a:ext cx="2289960" cy="172584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5"/>
          <a:stretch/>
        </p:blipFill>
        <p:spPr>
          <a:xfrm>
            <a:off x="5472000" y="4464000"/>
            <a:ext cx="1725840" cy="222660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6" cstate="print"/>
          <a:stretch/>
        </p:blipFill>
        <p:spPr>
          <a:xfrm>
            <a:off x="7560000" y="4464000"/>
            <a:ext cx="1581840" cy="2258640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3" cstate="print"/>
          <a:srcRect l="28806" t="6732" r="5044" b="12418"/>
          <a:stretch/>
        </p:blipFill>
        <p:spPr>
          <a:xfrm>
            <a:off x="4032000" y="2476800"/>
            <a:ext cx="2465640" cy="225972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88"/>
          <p:cNvPicPr/>
          <p:nvPr/>
        </p:nvPicPr>
        <p:blipFill>
          <a:blip r:embed="rId4" cstate="print"/>
          <a:srcRect l="9127" t="27726" r="5041" b="5071"/>
          <a:stretch/>
        </p:blipFill>
        <p:spPr>
          <a:xfrm>
            <a:off x="720000" y="4738680"/>
            <a:ext cx="3453840" cy="202716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5" cstate="print"/>
          <a:srcRect l="20148" t="33807" r="17635" b="14730"/>
          <a:stretch/>
        </p:blipFill>
        <p:spPr>
          <a:xfrm>
            <a:off x="6264000" y="4896000"/>
            <a:ext cx="2899800" cy="17978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586080" y="720000"/>
            <a:ext cx="8929440" cy="19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 этап - Совместная деятельность родителей с детьми: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- Беседы родителей с детьми о фруктах и овощах.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- Выполнение творческих заданий.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2016000" y="1224000"/>
            <a:ext cx="242640" cy="34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6480" y="1099800"/>
            <a:ext cx="9165240" cy="53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Вывод:</a:t>
            </a: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процессе работы над темой проекта дети проявляют активный познавательный интерес. Проект предоставляет каждому ребенку возможность не только получать знания, но и развивать творческие способности, формировать коммуникативные навыки, приобретать знания из различных источников, анализировать факты, высказывать собственные суждения, дети с удовольствием рассказывают о своих наблюдениях, делятся информацией со сверстниками. Помимо этого, реализация проектного метода способствует сближению родителей, детей и педагогов. Ведь ничто так не сближает, как совместное творчество и открытие чего-то нового.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2520000" y="864000"/>
            <a:ext cx="5757840" cy="29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Китайская пословица: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“Скажи мне – и я забуду.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Покажи мне – и я запомню.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Вовлеки меня – и я научусь”.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Picture 2"/>
          <p:cNvPicPr/>
          <p:nvPr/>
        </p:nvPicPr>
        <p:blipFill>
          <a:blip r:embed="rId3"/>
          <a:stretch/>
        </p:blipFill>
        <p:spPr>
          <a:xfrm>
            <a:off x="696960" y="3163320"/>
            <a:ext cx="3477240" cy="367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pic>
        <p:nvPicPr>
          <p:cNvPr id="43" name="Picture 5"/>
          <p:cNvPicPr/>
          <p:nvPr/>
        </p:nvPicPr>
        <p:blipFill>
          <a:blip r:embed="rId3"/>
          <a:stretch/>
        </p:blipFill>
        <p:spPr>
          <a:xfrm>
            <a:off x="6683386" y="4637093"/>
            <a:ext cx="2643206" cy="21431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368360" y="1071360"/>
            <a:ext cx="7342200" cy="49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Актуальность: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Метод проектов актуален и очень эффективен, так как дает ребенку возможность экспериментировать, синтезировать полученные знания, развивать творческие способности и коммуникативные навыки. Все это позволяет ему успешно адаптироваться к изменившейся ситуации школьного обучения и жизни в целом.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3198960" y="792000"/>
            <a:ext cx="3704400" cy="33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720000" y="792000"/>
            <a:ext cx="8710200" cy="24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Творческий  проект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«Морская рыба так вкусна, и для здоровья нам нужна!»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Узнать о пользе морской рыбы в питании человека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1.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Узнать, какие морские рыбы  рекомендованы для детского питания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Выяснить питательную ценность морских рыб.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3.Определить, какие блюда из морской рыбы входят в состав меню детского сада №3 «Вишенка».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Провести опрос родителей воспитанников ДОУ, часто ли они используют морскую рыбу в питании детей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Научиться готовить несложные, но полезные блюда из морских рыб.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Подготовить творческий отчет  по теме проекта.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3" cstate="print"/>
          <a:stretch/>
        </p:blipFill>
        <p:spPr>
          <a:xfrm>
            <a:off x="5544000" y="4320000"/>
            <a:ext cx="2975040" cy="223092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8"/>
          <p:cNvPicPr/>
          <p:nvPr/>
        </p:nvPicPr>
        <p:blipFill>
          <a:blip r:embed="rId4" cstate="print"/>
          <a:stretch/>
        </p:blipFill>
        <p:spPr>
          <a:xfrm>
            <a:off x="1584000" y="4428000"/>
            <a:ext cx="3022920" cy="226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3" cstate="print"/>
          <a:stretch/>
        </p:blipFill>
        <p:spPr>
          <a:xfrm>
            <a:off x="3600000" y="3317760"/>
            <a:ext cx="2652480" cy="193716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4" cstate="print"/>
          <a:srcRect l="20427" t="11184" r="2402"/>
          <a:stretch/>
        </p:blipFill>
        <p:spPr>
          <a:xfrm>
            <a:off x="669600" y="4680000"/>
            <a:ext cx="3000600" cy="194184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5" cstate="print"/>
          <a:stretch/>
        </p:blipFill>
        <p:spPr>
          <a:xfrm>
            <a:off x="6120000" y="4968360"/>
            <a:ext cx="3070080" cy="172584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720000" y="792000"/>
            <a:ext cx="8710200" cy="24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 «Вот какая пуговка!»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познакомить с историей возникновения пуговиц.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</a:t>
            </a: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:воспитание познавательного интереса к предметному миру, расширение                          кругозора посредством познавательно исследовательской деятельности.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Развитие мелкой моторики, связной речи,мышления, творческих                                       способностей.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504000" y="864000"/>
            <a:ext cx="9432000" cy="29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</a:t>
            </a:r>
            <a:r>
              <a:rPr lang="ru-RU" sz="2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Ролево-игровой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 «Конёк-горбунок»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          П.П. Ершова .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 </a:t>
            </a: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Познакомить детей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с творческим наследием русского поэта </a:t>
            </a: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П.П.</a:t>
            </a: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Ершова, сказкой «Конёк-горбунок». Выяснить «Чему нас учит сказка?».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Задачи</a:t>
            </a:r>
            <a:r>
              <a:rPr lang="ru-RU" sz="18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:Развивать</a:t>
            </a: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творческое воображение</a:t>
            </a:r>
            <a:r>
              <a:rPr lang="ru-RU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эстетическое </a:t>
            </a: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восприятие.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-Воспитывать партнёрские отношения с другими детьми.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3" cstate="print"/>
          <a:srcRect t="29003" r="17976"/>
          <a:stretch/>
        </p:blipFill>
        <p:spPr>
          <a:xfrm>
            <a:off x="6048000" y="5328000"/>
            <a:ext cx="2810160" cy="136800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57"/>
          <p:cNvPicPr/>
          <p:nvPr/>
        </p:nvPicPr>
        <p:blipFill>
          <a:blip r:embed="rId4" cstate="print"/>
          <a:srcRect t="6147" r="12974"/>
          <a:stretch/>
        </p:blipFill>
        <p:spPr>
          <a:xfrm>
            <a:off x="5184000" y="3309480"/>
            <a:ext cx="2733840" cy="165852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5" cstate="print"/>
          <a:srcRect l="9168"/>
          <a:stretch/>
        </p:blipFill>
        <p:spPr>
          <a:xfrm>
            <a:off x="2123640" y="5112000"/>
            <a:ext cx="2772360" cy="171684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9"/>
          <p:cNvPicPr/>
          <p:nvPr/>
        </p:nvPicPr>
        <p:blipFill>
          <a:blip r:embed="rId6" cstate="print"/>
          <a:stretch/>
        </p:blipFill>
        <p:spPr>
          <a:xfrm>
            <a:off x="568080" y="3456000"/>
            <a:ext cx="2815920" cy="15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576000" y="720000"/>
            <a:ext cx="8998920" cy="44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</a:t>
            </a: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  «Путешествие по сказкам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С. Пушкина»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</a:t>
            </a: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Закрепить и уточнить знания детей о сказках.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Задачи:</a:t>
            </a:r>
            <a:r>
              <a:rPr lang="ru-RU" sz="3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Развитие коммуникативных способностей, познавательного интереса,творческого мышления.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Формирование навыков работы в команде, способствовать групповой сплоченности.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Воспитание бережного и уважительного отношения к книге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3" cstate="print"/>
          <a:srcRect l="12025" r="25114"/>
          <a:stretch/>
        </p:blipFill>
        <p:spPr>
          <a:xfrm>
            <a:off x="622440" y="4464000"/>
            <a:ext cx="1608480" cy="143892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/>
          <p:nvPr/>
        </p:nvPicPr>
        <p:blipFill>
          <a:blip r:embed="rId4" cstate="print"/>
          <a:srcRect r="15664"/>
          <a:stretch/>
        </p:blipFill>
        <p:spPr>
          <a:xfrm>
            <a:off x="2232000" y="5520240"/>
            <a:ext cx="1870920" cy="124668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64"/>
          <p:cNvPicPr/>
          <p:nvPr/>
        </p:nvPicPr>
        <p:blipFill>
          <a:blip r:embed="rId5" cstate="print"/>
          <a:stretch/>
        </p:blipFill>
        <p:spPr>
          <a:xfrm>
            <a:off x="4171320" y="4536000"/>
            <a:ext cx="1443600" cy="158292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/>
          <p:cNvPicPr/>
          <p:nvPr/>
        </p:nvPicPr>
        <p:blipFill>
          <a:blip r:embed="rId6" cstate="print"/>
          <a:stretch/>
        </p:blipFill>
        <p:spPr>
          <a:xfrm>
            <a:off x="5688000" y="5688000"/>
            <a:ext cx="2014920" cy="11322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7" cstate="print"/>
          <a:stretch/>
        </p:blipFill>
        <p:spPr>
          <a:xfrm>
            <a:off x="7691760" y="4420440"/>
            <a:ext cx="1726920" cy="120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1872000" y="1008000"/>
            <a:ext cx="727020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Исследовательский проект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«Необычная пчелиная семья!</a:t>
            </a: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576000" y="1656000"/>
            <a:ext cx="8309160" cy="293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Цель работы: изучить жизнь пчёл в улье.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Задачи: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-собрать и изучить информацию о строении, поведении и жизни пчёл,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-провести опыт: « как определить настоящий мёд»,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-сделать макет улья для игр.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Рисунок 77"/>
          <p:cNvPicPr/>
          <p:nvPr/>
        </p:nvPicPr>
        <p:blipFill>
          <a:blip r:embed="rId3"/>
          <a:stretch/>
        </p:blipFill>
        <p:spPr>
          <a:xfrm>
            <a:off x="605520" y="4730400"/>
            <a:ext cx="2416680" cy="151812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174"/>
          <p:cNvPicPr/>
          <p:nvPr/>
        </p:nvPicPr>
        <p:blipFill>
          <a:blip r:embed="rId4" cstate="print"/>
          <a:srcRect l="7109" t="781" r="9606"/>
          <a:stretch/>
        </p:blipFill>
        <p:spPr>
          <a:xfrm>
            <a:off x="3384000" y="4320000"/>
            <a:ext cx="1220400" cy="155124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175"/>
          <p:cNvPicPr/>
          <p:nvPr/>
        </p:nvPicPr>
        <p:blipFill>
          <a:blip r:embed="rId5" cstate="print"/>
          <a:srcRect l="4169" r="6259"/>
          <a:stretch/>
        </p:blipFill>
        <p:spPr>
          <a:xfrm>
            <a:off x="4752000" y="5400000"/>
            <a:ext cx="1546200" cy="129420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6" cstate="print"/>
          <a:srcRect r="18642"/>
          <a:stretch/>
        </p:blipFill>
        <p:spPr>
          <a:xfrm>
            <a:off x="6696000" y="4392000"/>
            <a:ext cx="2518200" cy="173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/>
          <p:cNvPicPr/>
          <p:nvPr/>
        </p:nvPicPr>
        <p:blipFill>
          <a:blip r:embed="rId2"/>
          <a:srcRect l="1310" r="992"/>
          <a:stretch/>
        </p:blipFill>
        <p:spPr>
          <a:xfrm>
            <a:off x="72000" y="169200"/>
            <a:ext cx="9933840" cy="724464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576000" y="936000"/>
            <a:ext cx="9427320" cy="554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 «Урожай»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Продолжительность</a:t>
            </a: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краткосрочный – 1 неделя.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Цель:</a:t>
            </a: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формировать представления детей о фруктах и овощах; привлечь родителей к более тесному сотрудничеству в проектной деятельности.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Расширить и обогатить знания детей о саде и огороде, о витаминах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 пользе для  организма человека.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Развивать речь, мышление, познавательный интерес, любознательность, воображение, творческие способности, обогащать словарный запас.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Воспитывать уважительное отношение к людям труда.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• Активизировать совместную деятельность детей и родителей.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843</Words>
  <Application>LibreOffice/5.1.6.2$Linux_x86 LibreOffice_project/10m0$Build-2</Application>
  <PresentationFormat>Произвольный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User</cp:lastModifiedBy>
  <cp:revision>9</cp:revision>
  <dcterms:created xsi:type="dcterms:W3CDTF">2020-09-20T17:33:42Z</dcterms:created>
  <dcterms:modified xsi:type="dcterms:W3CDTF">2020-10-13T07:22:17Z</dcterms:modified>
  <dc:language>ru-RU</dc:language>
</cp:coreProperties>
</file>