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1" r:id="rId3"/>
    <p:sldId id="260" r:id="rId4"/>
    <p:sldId id="259" r:id="rId5"/>
  </p:sldIdLst>
  <p:sldSz cx="6858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2D09"/>
    <a:srgbClr val="333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-1782" y="-90"/>
      </p:cViewPr>
      <p:guideLst>
        <p:guide orient="horz" pos="216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22.02.2023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257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22.02.2023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779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22.02.2023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428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22.02.2023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660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22.02.2023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586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22.02.2023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774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22.02.2023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70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22.02.2023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56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22.02.2023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730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22.02.2023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848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t>22.02.2023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932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BCFC-6931-497B-AA59-B6861AC518C5}" type="datetimeFigureOut">
              <a:rPr lang="ru-RU" smtClean="0"/>
              <a:t>22.02.2023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B8ABD-46CF-449B-ADD4-B57A2560298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86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D92D09"/>
                </a:solidFill>
              </a:rPr>
              <a:t>Педагогический вернисаж</a:t>
            </a:r>
            <a:endParaRPr lang="ru-RU" sz="3600" b="1" dirty="0">
              <a:solidFill>
                <a:srgbClr val="D92D0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11711" y="3880020"/>
            <a:ext cx="5834578" cy="2338131"/>
          </a:xfrm>
        </p:spPr>
        <p:txBody>
          <a:bodyPr/>
          <a:lstStyle/>
          <a:p>
            <a:r>
              <a:rPr lang="ru-RU" dirty="0" err="1" smtClean="0"/>
              <a:t>Крукова</a:t>
            </a:r>
            <a:r>
              <a:rPr lang="ru-RU" dirty="0" smtClean="0"/>
              <a:t> Любовь Юрьевна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Отделение МАОУ  «</a:t>
            </a:r>
            <a:r>
              <a:rPr lang="ru-RU" dirty="0" err="1" smtClean="0"/>
              <a:t>Голышмановская</a:t>
            </a:r>
            <a:r>
              <a:rPr lang="ru-RU" dirty="0" smtClean="0"/>
              <a:t> СОШ</a:t>
            </a:r>
            <a:r>
              <a:rPr lang="ru-RU" dirty="0"/>
              <a:t>№</a:t>
            </a:r>
            <a:r>
              <a:rPr lang="ru-RU" dirty="0" smtClean="0"/>
              <a:t>1» «</a:t>
            </a:r>
            <a:r>
              <a:rPr lang="ru-RU" dirty="0" err="1" smtClean="0"/>
              <a:t>Голышмановская</a:t>
            </a:r>
            <a:r>
              <a:rPr lang="ru-RU" dirty="0" smtClean="0"/>
              <a:t> СКОШ </a:t>
            </a:r>
            <a:r>
              <a:rPr lang="ru-RU" dirty="0"/>
              <a:t>№</a:t>
            </a:r>
            <a:r>
              <a:rPr lang="ru-RU" dirty="0" smtClean="0"/>
              <a:t>3»</a:t>
            </a:r>
          </a:p>
          <a:p>
            <a:r>
              <a:rPr lang="ru-RU" dirty="0"/>
              <a:t> </a:t>
            </a:r>
            <a:r>
              <a:rPr lang="ru-RU" dirty="0" smtClean="0"/>
              <a:t>Мое педагогическое кредо: «Творить, пробовать, искать и развиваться»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  <p:sp>
        <p:nvSpPr>
          <p:cNvPr id="6" name="Объект 6"/>
          <p:cNvSpPr txBox="1">
            <a:spLocks/>
          </p:cNvSpPr>
          <p:nvPr/>
        </p:nvSpPr>
        <p:spPr>
          <a:xfrm>
            <a:off x="2372498" y="1374844"/>
            <a:ext cx="2331307" cy="23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Фото педагога</a:t>
            </a:r>
          </a:p>
          <a:p>
            <a:endParaRPr lang="ru-RU" dirty="0"/>
          </a:p>
        </p:txBody>
      </p:sp>
      <p:pic>
        <p:nvPicPr>
          <p:cNvPr id="1026" name="Picture 2" descr="C:\Users\Home\Desktop\я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523" y="1647073"/>
            <a:ext cx="2363071" cy="206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81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D92D09"/>
                </a:solidFill>
              </a:rPr>
              <a:t>Рукодельная </a:t>
            </a:r>
            <a:r>
              <a:rPr lang="ru-RU" sz="3600" dirty="0">
                <a:solidFill>
                  <a:srgbClr val="D92D09"/>
                </a:solidFill>
              </a:rPr>
              <a:t>азбука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b="1" dirty="0">
              <a:solidFill>
                <a:srgbClr val="D92D0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«Рукодельная азбука»</a:t>
            </a:r>
            <a:r>
              <a:rPr lang="ru-RU" dirty="0"/>
              <a:t> -  развитие  тактильных ощущений, формирование умения конструировать и  распознавать буквы русского алфавита. </a:t>
            </a:r>
          </a:p>
          <a:p>
            <a:r>
              <a:rPr lang="ru-RU" dirty="0"/>
              <a:t>Прямая цель - связать форму букв с их звучанием; </a:t>
            </a:r>
          </a:p>
          <a:p>
            <a:r>
              <a:rPr lang="ru-RU" dirty="0"/>
              <a:t>косвенная – подготовка к письму. </a:t>
            </a:r>
            <a:endParaRPr lang="ru-RU" dirty="0" smtClean="0"/>
          </a:p>
          <a:p>
            <a:r>
              <a:rPr lang="ru-RU" b="1" dirty="0"/>
              <a:t>Азбука - раскраска </a:t>
            </a:r>
            <a:r>
              <a:rPr lang="ru-RU" dirty="0"/>
              <a:t>развивает зрительное восприятие, внимание, знание цветовой гаммы, координацию и моторику руки, соотнесение и дифференциация печатных и письменных букв.</a:t>
            </a:r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3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>
                <a:solidFill>
                  <a:srgbClr val="D92D09"/>
                </a:solidFill>
              </a:rPr>
              <a:t>Применение на уроке</a:t>
            </a:r>
            <a:endParaRPr lang="ru-RU" sz="3600" b="1" dirty="0">
              <a:solidFill>
                <a:srgbClr val="D92D0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200" dirty="0" smtClean="0"/>
              <a:t>Предмет</a:t>
            </a:r>
            <a:r>
              <a:rPr lang="ru-RU" sz="2200" smtClean="0"/>
              <a:t>: Чтение</a:t>
            </a:r>
            <a:endParaRPr lang="ru-RU" sz="2200" dirty="0" smtClean="0"/>
          </a:p>
          <a:p>
            <a:pPr algn="just"/>
            <a:r>
              <a:rPr lang="ru-RU" sz="2200" dirty="0" smtClean="0"/>
              <a:t>Класс:1б</a:t>
            </a:r>
          </a:p>
          <a:p>
            <a:pPr algn="just"/>
            <a:r>
              <a:rPr lang="ru-RU" sz="2200" dirty="0" smtClean="0"/>
              <a:t>Тема: Звук и буква Вв.</a:t>
            </a:r>
          </a:p>
          <a:p>
            <a:pPr algn="just"/>
            <a:r>
              <a:rPr lang="ru-RU" sz="2200" dirty="0" smtClean="0"/>
              <a:t>Этап урока: объяснение нового материала</a:t>
            </a:r>
          </a:p>
          <a:p>
            <a:pPr algn="just"/>
            <a:endParaRPr lang="ru-RU" sz="2200" dirty="0"/>
          </a:p>
          <a:p>
            <a:pPr algn="just"/>
            <a:r>
              <a:rPr lang="ru-RU" sz="2200" dirty="0" smtClean="0"/>
              <a:t>Необходимые материалы: листы -раскраска с заданиями, вата, клей - карандаш, влажные салфетки, зеленый карандаш</a:t>
            </a:r>
          </a:p>
          <a:p>
            <a:endParaRPr lang="ru-RU" dirty="0"/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00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D92D09"/>
                </a:solidFill>
              </a:rPr>
              <a:t>Применение на уроке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586" y="3676135"/>
            <a:ext cx="2957512" cy="1595137"/>
          </a:xfrm>
        </p:spPr>
        <p:txBody>
          <a:bodyPr/>
          <a:lstStyle/>
          <a:p>
            <a:r>
              <a:rPr lang="ru-RU" dirty="0" smtClean="0"/>
              <a:t>Фото 3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3429001" y="1833862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Фото 2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71488" y="1807566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Фото 1</a:t>
            </a: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548766" y="3676134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Фото 4</a:t>
            </a:r>
            <a:endParaRPr lang="ru-RU" dirty="0"/>
          </a:p>
        </p:txBody>
      </p:sp>
      <p:pic>
        <p:nvPicPr>
          <p:cNvPr id="2050" name="Picture 2" descr="C:\Users\Home\Desktop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04" y="1801665"/>
            <a:ext cx="1828800" cy="160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Home\Desktop\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824774"/>
            <a:ext cx="1868042" cy="1577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Home\Desktop\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04" y="3676135"/>
            <a:ext cx="1828800" cy="1595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Home\Desktop\image (99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1" y="3676135"/>
            <a:ext cx="1868041" cy="1595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30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</TotalTime>
  <Words>151</Words>
  <Application>Microsoft Office PowerPoint</Application>
  <PresentationFormat>Произвольный</PresentationFormat>
  <Paragraphs>25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Педагогический вернисаж</vt:lpstr>
      <vt:lpstr>Рукодельная азбука </vt:lpstr>
      <vt:lpstr>Применение на уроке</vt:lpstr>
      <vt:lpstr>Применение на уроке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Шесть шляп</dc:title>
  <dc:creator>Лия Губар</dc:creator>
  <cp:lastModifiedBy>Home</cp:lastModifiedBy>
  <cp:revision>19</cp:revision>
  <cp:lastPrinted>2023-02-22T04:43:44Z</cp:lastPrinted>
  <dcterms:created xsi:type="dcterms:W3CDTF">2023-01-11T06:34:10Z</dcterms:created>
  <dcterms:modified xsi:type="dcterms:W3CDTF">2023-02-22T04:45:11Z</dcterms:modified>
</cp:coreProperties>
</file>