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94" r:id="rId4"/>
    <p:sldId id="284" r:id="rId5"/>
    <p:sldId id="274" r:id="rId6"/>
    <p:sldId id="259" r:id="rId7"/>
    <p:sldId id="271" r:id="rId8"/>
    <p:sldId id="272" r:id="rId9"/>
    <p:sldId id="288" r:id="rId10"/>
    <p:sldId id="292" r:id="rId11"/>
    <p:sldId id="295" r:id="rId12"/>
    <p:sldId id="261" r:id="rId13"/>
    <p:sldId id="260" r:id="rId14"/>
    <p:sldId id="276" r:id="rId15"/>
    <p:sldId id="263" r:id="rId16"/>
    <p:sldId id="289" r:id="rId17"/>
    <p:sldId id="293" r:id="rId18"/>
    <p:sldId id="282" r:id="rId19"/>
    <p:sldId id="296" r:id="rId20"/>
    <p:sldId id="273" r:id="rId21"/>
    <p:sldId id="290" r:id="rId22"/>
    <p:sldId id="267" r:id="rId23"/>
    <p:sldId id="281" r:id="rId24"/>
    <p:sldId id="283" r:id="rId25"/>
    <p:sldId id="291" r:id="rId26"/>
    <p:sldId id="26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14" autoAdjust="0"/>
  </p:normalViewPr>
  <p:slideViewPr>
    <p:cSldViewPr>
      <p:cViewPr varScale="1">
        <p:scale>
          <a:sx n="81" d="100"/>
          <a:sy n="81" d="100"/>
        </p:scale>
        <p:origin x="17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2.png"/><Relationship Id="rId7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8287" r="7031" b="837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5720" y="579358"/>
            <a:ext cx="850112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</a:t>
            </a:r>
            <a:endParaRPr lang="ru-RU" sz="2400" i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400" b="1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400" b="1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«Использование инновационной технологии </a:t>
            </a:r>
          </a:p>
          <a:p>
            <a:pPr algn="ctr">
              <a:spcAft>
                <a:spcPts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посткроссинг в познавательном развитии дошкольников»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endParaRPr lang="ru-RU" sz="2400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endParaRPr lang="ru-RU" sz="2400" i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endParaRPr lang="ru-RU" sz="2400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endParaRPr lang="ru-RU" sz="2400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endParaRPr lang="ru-RU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endParaRPr lang="ru-RU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endParaRPr lang="ru-RU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endParaRPr lang="ru-RU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Подготовила: 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воспитатель отделения </a:t>
            </a:r>
          </a:p>
          <a:p>
            <a:pPr algn="r">
              <a:spcAft>
                <a:spcPts val="0"/>
              </a:spcAft>
            </a:pP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Голышмановский ЦРР – </a:t>
            </a:r>
            <a:r>
              <a:rPr lang="ru-RU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/с №4 «Ёлочка»  </a:t>
            </a:r>
          </a:p>
          <a:p>
            <a:pPr algn="r">
              <a:spcAft>
                <a:spcPts val="0"/>
              </a:spcAft>
            </a:pP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ЦРР – </a:t>
            </a:r>
            <a:r>
              <a:rPr lang="ru-RU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/с №1 «Алёнушка», </a:t>
            </a:r>
            <a:endParaRPr lang="ru-RU" i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Кизнер С.В</a:t>
            </a:r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2400" b="1" i="1" dirty="0" smtClean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/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Голышманово,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2023г.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s://flomaster.club/uploads/posts/2023-01/1673640537_flomaster-club-p-letayushchii-golub-risunok-vkontakte-1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5"/>
          <a:stretch/>
        </p:blipFill>
        <p:spPr bwMode="auto">
          <a:xfrm>
            <a:off x="2714612" y="2500306"/>
            <a:ext cx="3214710" cy="22145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28926" y="285728"/>
            <a:ext cx="3250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РМО «Успех каждого  ребёнка»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6454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028" name="Picture 4" descr="https://www.pptgrounds.com/wp-content/uploads/2018/11/Simple-Gold-Certificate-Sli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2" t="8975" r="7674" b="8732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74.userapi.com/impg/g5hvVhUxjX9VJeYc1D9mzA5hUYpnu50n6Jhg9A/t7OOHPGP6F8.jpg?size=929x591&amp;quality=95&amp;sign=e00c99173ead99fb01d57535968838a8&amp;type=album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57232"/>
            <a:ext cx="4269158" cy="278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01409" y="285728"/>
            <a:ext cx="7642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Почтовое отделение в группе «Ягодка»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786189"/>
            <a:ext cx="4214842" cy="287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https://sun9-30.userapi.com/impg/Lp6cOFu5dsOlymkax-X19KkkN3uniew_6LKQzw/hz773nGpB50.jpg?size=2560x1920&amp;quality=95&amp;sign=de26b483f515a1ab877ba6ed9dfb8a2c&amp;type=albu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14752"/>
            <a:ext cx="428628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sun9-12.userapi.com/impg/uRdNmfNRjKN8MGYSYqb2fAhGZTYk-uZHQQDr7A/bAvkWSPtw5U.jpg?size=2560x1920&amp;quality=95&amp;sign=b61be5731430046f2dbb934ac763a636&amp;type=album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857232"/>
            <a:ext cx="421484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6203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sun9-70.userapi.com/impg/Otbpo9icfhX_L5TnMcrxnppASveesELwj_RrWQ/1tHVUYPfNuk.jpg?size=2560x1920&amp;quality=95&amp;sign=8ac95c3ef8bf3fe1083713e520386f6e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429684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 t="9328" r="8594" b="8379"/>
          <a:stretch>
            <a:fillRect/>
          </a:stretch>
        </p:blipFill>
        <p:spPr bwMode="auto">
          <a:xfrm>
            <a:off x="0" y="-1"/>
            <a:ext cx="9220863" cy="687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 descr="https://sun9-16.userapi.com/impg/0iEgB6f75XebkSZMjGpSi0fmb3utbzx8g2SStQ/ztnOkXmVptI.jpg?size=1280x1112&amp;quality=95&amp;sign=d2bb90c837d3463e95e61dafc7920a4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2" y="3357562"/>
            <a:ext cx="4786314" cy="3283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5918" y="214290"/>
            <a:ext cx="5856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«Авторские письма дошкольников»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8" name="Picture 8" descr="https://sun9-21.userapi.com/impg/XBnPxtq1dwk0DtxxPxvmFuyNdT6MYAgUxrNa9A/_OUiQpjPqOA.jpg?size=1280x720&amp;quality=95&amp;sign=69e840997f7213945a1eb5f755868533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857232"/>
            <a:ext cx="4214842" cy="3168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s://img.razrisyika.ru/kart/71/283986-dlya-detey-konvert-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392353">
            <a:off x="1142976" y="4643446"/>
            <a:ext cx="1928826" cy="167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img.razrisyika.ru/kart/71/283986-dlya-detey-konvert-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314557">
            <a:off x="6240463" y="1347494"/>
            <a:ext cx="1928826" cy="167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496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 t="9328" r="7812" b="94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s://sun9-3.userapi.com/impg/HpcwcWFN-z3m82TSw4WzgJBFH4TnlbRp8mFwCw/_Z9n_K5Utcw.jpg?size=810x1080&amp;quality=95&amp;sign=b776a94413c89cd4d6c4f29cba14237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214290"/>
            <a:ext cx="2558088" cy="362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28.userapi.com/impg/-4gzEHT70VA9cZonc_lOvrpq5MqFFuDEHnqS8A/Ff-ArUrfRBg.jpg?size=810x1080&amp;quality=95&amp;sign=32c2ad8bed50043252c43ee7af01002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214290"/>
            <a:ext cx="3169134" cy="35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48.userapi.com/impg/s53W3ERU7_BVfxq9f-y_xSOkXlIrJnLdJcPV5g/Q69BIKqozuk.jpg?size=810x1080&amp;quality=95&amp;sign=62e0d0c398bda83e8366a868e6da6ede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0" y="214290"/>
            <a:ext cx="2984811" cy="358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un9-78.userapi.com/impg/sTwy1pTo_e5ISIJ8F5T-Rhq_-i2tpAjPlUbgUw/PVbW_pAhwU8.jpg?size=1280x960&amp;quality=95&amp;sign=1aa9806dbe336fede3b539d8481bba2b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4385487"/>
            <a:ext cx="4071966" cy="247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57356" y="3786190"/>
            <a:ext cx="52008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«Добытчики информации»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sun9-13.userapi.com/impg/WBG1FeGujvyvSXSXXMR11kVgF9CDUQqluVJs_A/qJa6-qkf5xo.jpg?size=1280x960&amp;quality=95&amp;sign=9189270e24be7215ef957ca42ce78c93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70" y="4286232"/>
            <a:ext cx="3500430" cy="257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330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 t="9328" r="7812" b="9421"/>
          <a:stretch>
            <a:fillRect/>
          </a:stretch>
        </p:blipFill>
        <p:spPr bwMode="auto">
          <a:xfrm>
            <a:off x="0" y="0"/>
            <a:ext cx="91156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2532977" cy="3739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4071942"/>
            <a:ext cx="4327247" cy="2587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86050" y="142852"/>
            <a:ext cx="32063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«Наш опыт»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sun9-34.userapi.com/impg/mxbLvLAKrWUzAwi1rlXFVPiz2I80azFs8jCgxg/ZR7o6R24HLU.jpg?size=1280x960&amp;quality=95&amp;sign=3bacc5396b86bb6ea28d73c944a88202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6" y="928670"/>
            <a:ext cx="4202793" cy="269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6.userapi.com/impg/0UrEukP7BnVL3KvAI1CCjKJwgtusYS-Q5F1iFg/_020OEYEyZM.jpg?size=1280x960&amp;quality=95&amp;sign=3a5f5fdedc073e1165b76ff53cbd18e7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29" b="10489"/>
          <a:stretch>
            <a:fillRect/>
          </a:stretch>
        </p:blipFill>
        <p:spPr bwMode="auto">
          <a:xfrm>
            <a:off x="4643438" y="3929066"/>
            <a:ext cx="4071965" cy="274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873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10370" r="8593" b="94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https://sun9-34.userapi.com/impg/FSmx0c8Bu9SxDObPa4N9ck08dnKLX_DuRFNJmQ/3QhUh-CjpIQ.jpg?size=960x720&amp;quality=95&amp;sign=33f62e8df2a13bff44ca615dc87466c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4214818"/>
            <a:ext cx="3286148" cy="226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sun9-80.userapi.com/impg/94p1JEeXIxIiIwEdYf2MvIwMMkNz2zefTQJjRw/8_YQU_t0tew.jpg?size=1280x933&amp;quality=95&amp;sign=ad7c8bc2fc21f059dd92d49f7fe7f272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857232"/>
            <a:ext cx="5786478" cy="339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7422" y="0"/>
            <a:ext cx="40008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«Поезд времени»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sun9-73.userapi.com/impg/E-qroE1MYwHDiop5KQ9SudLtmc0OSLXY7pTVYg/ac1TUByVodU.jpg?size=497x551&amp;quality=95&amp;sign=5d2547ca167232bc295f5f1bd337fb10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2000240"/>
            <a:ext cx="3590710" cy="440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252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028" name="Picture 4" descr="https://www.pptgrounds.com/wp-content/uploads/2018/11/Simple-Gold-Certificate-Sli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3" t="8975" r="7674" b="8732"/>
          <a:stretch>
            <a:fillRect/>
          </a:stretch>
        </p:blipFill>
        <p:spPr bwMode="auto">
          <a:xfrm>
            <a:off x="0" y="0"/>
            <a:ext cx="9144000" cy="692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42.userapi.com/impg/vzejeyLS7R6j-hs2wCT5uMZtSBwNxOTOieyREQ/feVl_Ri2GL8.jpg?size=781x598&amp;quality=95&amp;sign=11323c21419a4dcd97f0d33f0fb515cf&amp;type=album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714356"/>
            <a:ext cx="7360570" cy="584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2976" y="214290"/>
            <a:ext cx="6851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Живая книга природы дошкольников»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473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 t="9774" r="8593" b="8975"/>
          <a:stretch>
            <a:fillRect/>
          </a:stretch>
        </p:blipFill>
        <p:spPr bwMode="auto">
          <a:xfrm>
            <a:off x="0" y="0"/>
            <a:ext cx="9144000" cy="679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ttps://sun9-71.userapi.com/impg/Au4RFQVCLJ_cDoBErikNoKjSjgCEfmXsb5FlXg/7fmHIT_K4W8.jpg?size=1280x1030&amp;quality=95&amp;sign=08d7e4f1e1ad2fedb8693eea4d0d5e13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6"/>
          <a:stretch/>
        </p:blipFill>
        <p:spPr bwMode="auto">
          <a:xfrm>
            <a:off x="500034" y="857232"/>
            <a:ext cx="8257992" cy="566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s://images.squarespace-cdn.com/content/v1/55c91646e4b0995abc73d7e6/1442531329418-XNZKA6X5MQI66TWQ6Y83/image-asset.jpe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3945" r="17306" b="11532"/>
          <a:stretch/>
        </p:blipFill>
        <p:spPr bwMode="auto">
          <a:xfrm>
            <a:off x="10072726" y="4572008"/>
            <a:ext cx="1094228" cy="11837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00298" y="357166"/>
            <a:ext cx="4053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Посылка для Василисы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720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 t="9774" r="8593" b="8975"/>
          <a:stretch>
            <a:fillRect/>
          </a:stretch>
        </p:blipFill>
        <p:spPr bwMode="auto">
          <a:xfrm>
            <a:off x="0" y="0"/>
            <a:ext cx="9144000" cy="679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28860" y="214290"/>
            <a:ext cx="4465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Посылка из Владивостока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sun9-74.userapi.com/impg/_kj8-tx9THCCrhHlGdaI8RPtJN52XiKVcIt_8g/BYXEUhk36-0.jpg?size=1280x960&amp;quality=95&amp;sign=859725eeadd63caa0b6848bb69beb9d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857232"/>
            <a:ext cx="8767695" cy="514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720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9-37.userapi.com/impg/anxcWrQjJhbqaYHbxLieeMR-wU8P0eQ8YWvEhA/ed0tAwN6Uuw.jpg?size=1620x2160&amp;quality=95&amp;sign=41cda14a03b043868d1fcad1e30fe30e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214423"/>
            <a:ext cx="5786478" cy="5214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85720" y="357166"/>
            <a:ext cx="8816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«Игры- ходилки» по достопримечательностям посёлка</a:t>
            </a:r>
            <a:endParaRPr lang="ru-RU" sz="28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028" name="Picture 4" descr="https://www.pptgrounds.com/wp-content/uploads/2018/11/Simple-Gold-Certificate-Sli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0" t="9375" r="7674" b="8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sun9-30.userapi.com/impg/03ZLmTsi_zI9s2bbbfApMxtkMxkCCvkb0wh4vg/MFt6baoApyI.jpg?size=1280x576&amp;quality=95&amp;sign=82086a0e34799311f311fa49ecb20747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500042"/>
            <a:ext cx="8001055" cy="577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116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028" name="Picture 4" descr="https://www.pptgrounds.com/wp-content/uploads/2018/11/Simple-Gold-Certificate-Sli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2" t="9375" r="7674" b="8333"/>
          <a:stretch>
            <a:fillRect/>
          </a:stretch>
        </p:blipFill>
        <p:spPr bwMode="auto">
          <a:xfrm>
            <a:off x="0" y="0"/>
            <a:ext cx="9144000" cy="686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lum bright="-20000" contrast="-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7" b="33069"/>
          <a:stretch/>
        </p:blipFill>
        <p:spPr bwMode="auto">
          <a:xfrm>
            <a:off x="4357686" y="3571876"/>
            <a:ext cx="3929090" cy="2803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28794" y="428604"/>
            <a:ext cx="55955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патриотизма- это семья!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sun9-80.userapi.com/impg/65nx-sKHWBeSKlQ9I7-gdJlZY4X3yV3o1HYZlw/FZTYpuoVcVQ.jpg?size=720x1080&amp;quality=95&amp;sign=81d4b9576ee16e0e5f774ff490aa9e98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071546"/>
            <a:ext cx="3714776" cy="521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55.userapi.com/impg/Wo0tlBcRoLWgOfi07IBwjZizCRNRZr0KkAAkzw/Bg4V6prKeHI.jpg?size=857x582&amp;quality=95&amp;sign=9f897fe18c42764599816c2ef5b436f4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6" y="1071546"/>
            <a:ext cx="3987971" cy="242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946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028" name="Picture 4" descr="https://www.pptgrounds.com/wp-content/uploads/2018/11/Simple-Gold-Certificate-Sli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 t="9757" r="7812" b="89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70.userapi.com/impg/3NOrHdLMHATf13iONIKVlln5StNoTofFP9Byeg/X2L2RktQG_A.jpg?size=1280x960&amp;quality=95&amp;sign=b0cc7d59fefdc598f28bd23870f3ab8c&amp;type=album"/>
          <p:cNvPicPr>
            <a:picLocks noChangeAspect="1" noChangeArrowheads="1"/>
          </p:cNvPicPr>
          <p:nvPr/>
        </p:nvPicPr>
        <p:blipFill>
          <a:blip r:embed="rId3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0" y="2857496"/>
            <a:ext cx="5355017" cy="378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57950" y="1357298"/>
            <a:ext cx="15760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i="1" dirty="0" smtClean="0"/>
              <a:t>Семья</a:t>
            </a:r>
          </a:p>
          <a:p>
            <a:pPr algn="ctr"/>
            <a:endParaRPr lang="ru-RU" sz="4000" b="1" i="1" dirty="0" smtClean="0"/>
          </a:p>
        </p:txBody>
      </p:sp>
      <p:pic>
        <p:nvPicPr>
          <p:cNvPr id="9" name="Рисунок 8" descr="C:\Users\User\Desktop\AsGX2eVyxko.jpg"/>
          <p:cNvPicPr/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214282" y="285728"/>
            <a:ext cx="542928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85786" y="4572008"/>
            <a:ext cx="23663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err="1" smtClean="0"/>
              <a:t>Азнабаевых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4395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https://sun9-78.userapi.com/impg/DlgWL1Zf8hZRlEEa9tPXZNiv3paeans0V5EGCA/g6Nvncx35WU.jpg?size=1280x720&amp;quality=95&amp;sign=9367adbe9e9a40362c8f3912ec0ae27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92" y="1457747"/>
            <a:ext cx="3154507" cy="18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sun9-20.userapi.com/impg/Jsex6rJyz_z-M8TiLZkvUfp0j9TgLammexi53w/WCBW-wOxwjA.jpg?size=764x1079&amp;quality=95&amp;sign=412b7579c1eb056039ff67b27e90e7f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860" y="3358430"/>
            <a:ext cx="1855315" cy="281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sun9-42.userapi.com/impg/ognQo6qjSx50tsGHSCoTaib26WdV2e3XTdtPaA/tswtIrBrh88.jpg?size=764x1080&amp;quality=95&amp;sign=eadb60320e2846a8338519786b75c416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6632">
            <a:off x="6783671" y="3686179"/>
            <a:ext cx="1862600" cy="277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sun9-42.userapi.com/impg/qK904KXR-k7OASclCvFbLY4pBg9N_VXRIyEgIw/-kYGexZJU-U.jpg?size=785x1080&amp;quality=95&amp;sign=c81604ab855578f8373dc84643f3f790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5512">
            <a:off x="613524" y="3458697"/>
            <a:ext cx="1788846" cy="304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s://sun9-46.userapi.com/impg/ieCT0IJ0n21JlGX-QIHusUoKcSyOQDsNbARW3A/Gw-rlWLjvww.jpg?size=723x1030&amp;quality=95&amp;sign=cf0f501990764568fefab52e17568c9a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70538"/>
            <a:ext cx="216024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https://sun9-13.userapi.com/impg/3sbuxLXXQba5nq3-WVVGFusUgP2G5u_P7ISXyg/MVJrbxaUtII.jpg?size=761x1018&amp;quality=95&amp;sign=4d966f1840c173333ed176d4ac5501ca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6650">
            <a:off x="5661071" y="3502789"/>
            <a:ext cx="1656184" cy="256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59687" y="692696"/>
            <a:ext cx="6671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Наши успехи и достижения»</a:t>
            </a:r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20406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 t="9774" r="8593" b="8975"/>
          <a:stretch>
            <a:fillRect/>
          </a:stretch>
        </p:blipFill>
        <p:spPr bwMode="auto">
          <a:xfrm>
            <a:off x="-1" y="0"/>
            <a:ext cx="9231923" cy="679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https://sun9-76.userapi.com/impg/h5bk6HbGaZrAj-fIkmZEQZI7sxKV3qql0NP5bQ/1Kd3sUZS2xE.jpg?size=810x1080&amp;quality=95&amp;sign=796113d71d740556b9ff6c1fd8d07e7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1071546"/>
            <a:ext cx="4071966" cy="545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n9-35.userapi.com/impg/0y2RIJ0Li5E_4391GnrGAsI09gQ97WOHw46ZUA/isZVR3ZQYBc.jpg?size=810x1080&amp;quality=95&amp;sign=bc7167e9a1c9c53f8ed78d80f4eaaca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19" y="1071546"/>
            <a:ext cx="4429157" cy="550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43174" y="214290"/>
            <a:ext cx="43268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«Посткроссинг»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635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https://sun9-28.userapi.com/impg/ZKtyfIPeXyS6TaxqSlhRSmGtAV_VaJBBdRd5GA/DABp6zJkKxA.jpg?size=1280x800&amp;quality=95&amp;sign=febfcf6d751c3ed56c6b06715025530b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95925"/>
            <a:ext cx="698477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99792" y="1556792"/>
            <a:ext cx="4248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46464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Присоединяйтесь</a:t>
            </a:r>
            <a:r>
              <a:rPr lang="ru-RU" dirty="0">
                <a:solidFill>
                  <a:srgbClr val="464646"/>
                </a:solidFill>
                <a:ea typeface="Calibri"/>
                <a:cs typeface="Times New Roman"/>
              </a:rPr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8070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028" name="Picture 4" descr="https://www.pptgrounds.com/wp-content/uploads/2018/11/Simple-Gold-Certificate-Sli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2" t="8975" r="7674" b="8732"/>
          <a:stretch>
            <a:fillRect/>
          </a:stretch>
        </p:blipFill>
        <p:spPr bwMode="auto">
          <a:xfrm>
            <a:off x="0" y="0"/>
            <a:ext cx="9300440" cy="686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" r="3342"/>
          <a:stretch>
            <a:fillRect/>
          </a:stretch>
        </p:blipFill>
        <p:spPr bwMode="auto">
          <a:xfrm>
            <a:off x="357158" y="500042"/>
            <a:ext cx="8501090" cy="5718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78621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7" t="8287" r="7528" b="8379"/>
          <a:stretch>
            <a:fillRect/>
          </a:stretch>
        </p:blipFill>
        <p:spPr bwMode="auto">
          <a:xfrm>
            <a:off x="-1" y="1"/>
            <a:ext cx="9201149" cy="6815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0034" y="1772816"/>
            <a:ext cx="8358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учший 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способ заинтересовать других родным краем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интересоваться у других их родными 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местами.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5852" y="3071810"/>
            <a:ext cx="705678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«Использование инновационной технологии </a:t>
            </a:r>
          </a:p>
          <a:p>
            <a:pPr algn="ctr"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посткроссинг в познавательном</a:t>
            </a:r>
          </a:p>
          <a:p>
            <a:pPr algn="ctr"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развитии дошкольников»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endParaRPr lang="ru-RU" i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endParaRPr lang="ru-RU" i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flomaster.club/uploads/posts/2023-01/1673640537_flomaster-club-p-letayushchii-golub-risunok-vkontakte-1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5"/>
          <a:stretch/>
        </p:blipFill>
        <p:spPr bwMode="auto">
          <a:xfrm>
            <a:off x="5286380" y="4214818"/>
            <a:ext cx="3232380" cy="21836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images.squarespace-cdn.com/content/v1/55c91646e4b0995abc73d7e6/1442531329418-XNZKA6X5MQI66TWQ6Y83/image-asset.jpe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3945" r="17306" b="11532"/>
          <a:stretch/>
        </p:blipFill>
        <p:spPr bwMode="auto">
          <a:xfrm>
            <a:off x="571472" y="3929066"/>
            <a:ext cx="2428892" cy="22145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074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028" name="Picture 4" descr="https://www.pptgrounds.com/wp-content/uploads/2018/11/Simple-Gold-Certificate-Sli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0" t="9375" r="7674" b="8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00100" y="857232"/>
            <a:ext cx="714376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осткроссинг 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—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это проект по обмену письмами между детскими садами России с целью познакомиться друг с другом. </a:t>
            </a:r>
            <a:endParaRPr kumimoji="0" lang="ru-RU" sz="105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Посткроссинг 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—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это средство развития познавательного интереса у детей.</a:t>
            </a:r>
            <a:endParaRPr kumimoji="0" lang="ru-RU" sz="36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https://img.razrisyika.ru/kart/71/283986-dlya-detey-konvert-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3357562"/>
            <a:ext cx="3786214" cy="288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8116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9328" r="7812" b="837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908720"/>
            <a:ext cx="648072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</a:t>
            </a:r>
            <a:endParaRPr lang="ru-RU" sz="2400" i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endParaRPr lang="ru-RU" sz="2400" b="1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endParaRPr lang="ru-RU" sz="2400" b="1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r"/>
            <a:endParaRPr lang="ru-RU" sz="3200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r"/>
            <a:endParaRPr lang="ru-RU" sz="2400" i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r"/>
            <a:endParaRPr lang="ru-RU" sz="2400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r"/>
            <a:endParaRPr lang="ru-RU" sz="2400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r"/>
            <a:endParaRPr lang="ru-RU" i="1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2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</a:t>
            </a:r>
          </a:p>
        </p:txBody>
      </p:sp>
      <p:pic>
        <p:nvPicPr>
          <p:cNvPr id="1026" name="Picture 2" descr="https://sun9-59.userapi.com/impg/bFgbJ7bid5RJsnXhU1eOLakGYmiGW-ZRb5qCYg/5Vj3Uo9r0T4.jpg?size=872x690&amp;quality=95&amp;sign=2aef67ab729406f5e0144d35886d349c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142984"/>
            <a:ext cx="6696744" cy="46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s://sun9-26.userapi.com/impg/UohlgSdAQr-rSAP8go6PDRQ9FPPcI0AAKFm_jw/QFW8Huwms88.jpg?size=1620x2160&amp;quality=95&amp;sign=9a0db39ac7d50e35d04813ba6faf5a99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2000240"/>
            <a:ext cx="285748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8697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028" name="Picture 4" descr="https://www.pptgrounds.com/wp-content/uploads/2018/11/Simple-Gold-Certificate-Sli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0" t="8333" r="6893" b="8333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sun9-24.userapi.com/impg/SY8UHH0s2jfe9bmhX9OrESJ2_XMYYfeY0vw7Hw/nPS9v44zkEs.jpg?size=810x1080&amp;quality=95&amp;sign=9d1ad976e7a6b021268a92c3bef1eb1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537549"/>
            <a:ext cx="3929090" cy="492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00174"/>
            <a:ext cx="4084612" cy="499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57224" y="357166"/>
            <a:ext cx="72728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понятиями: «география»,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«карта»; 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макет Земли,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обозначения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карте городов, областей,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реки, озера, моря, горы.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946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8981" r="7812" b="8726"/>
          <a:stretch>
            <a:fillRect/>
          </a:stretch>
        </p:blipFill>
        <p:spPr bwMode="auto">
          <a:xfrm>
            <a:off x="0" y="48948"/>
            <a:ext cx="9144000" cy="6809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https://sun9-30.userapi.com/impg/Pgbb4fKcdCUQDqK3Nl1GqbB2b7W2HUdnWXjR8g/b4cJfLzE-rM.jpg?size=1226x1013&amp;quality=95&amp;sign=59fb184e802b7d4a57194133e3a9190b&amp;type=albu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428604"/>
            <a:ext cx="7643866" cy="61436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754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028" name="Picture 4" descr="https://www.pptgrounds.com/wp-content/uploads/2018/11/Simple-Gold-Certificate-Sli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0" t="8333" r="6893" b="8333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1538" y="357166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Знакомство детей дошкольного возраста  с культурой и природой регионов России посредством «детских рукотворных писем»</a:t>
            </a:r>
            <a:endParaRPr lang="ru-RU" b="1" dirty="0"/>
          </a:p>
        </p:txBody>
      </p:sp>
      <p:pic>
        <p:nvPicPr>
          <p:cNvPr id="16388" name="Picture 4" descr="https://sun9-35.userapi.com/impg/0xhu9N37JRVuxGaTzXtD3WTWmfGJF6ja2x7Q8w/O4c2mB3gLQE.jpg?size=1280x590&amp;quality=95&amp;sign=2ed0779d28f0fbd3c7af3c0f00e1df7c&amp;type=album"/>
          <p:cNvPicPr>
            <a:picLocks noChangeAspect="1" noChangeArrowheads="1"/>
          </p:cNvPicPr>
          <p:nvPr/>
        </p:nvPicPr>
        <p:blipFill rotWithShape="1">
          <a:blip r:embed="rId3" cstate="print">
            <a:lum bright="-10000" contras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04"/>
          <a:stretch/>
        </p:blipFill>
        <p:spPr bwMode="auto">
          <a:xfrm>
            <a:off x="4643438" y="2786058"/>
            <a:ext cx="4310741" cy="346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s://sun9-24.userapi.com/impg/WBg8kJw-5IR_xBkc6Cji18ZRGRuk7J4rGrKzUw/u_hTTAgksNM.jpg?size=1600x1200&amp;quality=95&amp;sign=ce593a739c91689cc99d81b9a1174576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643050"/>
            <a:ext cx="4343362" cy="3461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2946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028" name="Picture 4" descr="https://www.pptgrounds.com/wp-content/uploads/2018/11/Simple-Gold-Certificate-Sli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" t="6892" r="5330" b="5607"/>
          <a:stretch>
            <a:fillRect/>
          </a:stretch>
        </p:blipFill>
        <p:spPr bwMode="auto">
          <a:xfrm>
            <a:off x="-1" y="1"/>
            <a:ext cx="92256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59224" y="4500570"/>
            <a:ext cx="6984776" cy="1941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0"/>
              </a:spcAft>
            </a:pPr>
            <a:r>
              <a:rPr lang="ru-RU" sz="2000" i="1" dirty="0">
                <a:solidFill>
                  <a:srgbClr val="111115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«Как у маленького деревца, </a:t>
            </a:r>
            <a:endParaRPr lang="ru-RU" sz="2000" i="1" dirty="0" smtClean="0">
              <a:solidFill>
                <a:srgbClr val="111115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spcAft>
                <a:spcPts val="0"/>
              </a:spcAft>
            </a:pPr>
            <a:r>
              <a:rPr lang="ru-RU" sz="2000" i="1" dirty="0" smtClean="0">
                <a:solidFill>
                  <a:srgbClr val="111115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еле поднявшегося над </a:t>
            </a:r>
            <a:r>
              <a:rPr lang="ru-RU" sz="2000" i="1" dirty="0">
                <a:solidFill>
                  <a:srgbClr val="111115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 землей,      </a:t>
            </a:r>
            <a:endParaRPr lang="ru-RU" sz="2000" i="1" dirty="0" smtClean="0">
              <a:solidFill>
                <a:srgbClr val="111115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spcAft>
                <a:spcPts val="0"/>
              </a:spcAft>
            </a:pPr>
            <a:r>
              <a:rPr lang="ru-RU" sz="2000" i="1" dirty="0" smtClean="0">
                <a:solidFill>
                  <a:srgbClr val="111115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заботливый </a:t>
            </a:r>
            <a:r>
              <a:rPr lang="ru-RU" sz="2000" i="1" dirty="0">
                <a:solidFill>
                  <a:srgbClr val="111115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садовник укрепляет корень, </a:t>
            </a:r>
            <a:endParaRPr lang="ru-RU" sz="2000" i="1" dirty="0" smtClean="0">
              <a:solidFill>
                <a:srgbClr val="111115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spcAft>
                <a:spcPts val="0"/>
              </a:spcAft>
            </a:pPr>
            <a:r>
              <a:rPr lang="ru-RU" sz="2000" i="1" dirty="0" smtClean="0">
                <a:solidFill>
                  <a:srgbClr val="111115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от </a:t>
            </a:r>
            <a:r>
              <a:rPr lang="ru-RU" sz="2000" i="1" dirty="0">
                <a:solidFill>
                  <a:srgbClr val="111115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мощности которого зависит жизнь растения на протяжении нескольких десятилетий, </a:t>
            </a:r>
            <a:endParaRPr lang="ru-RU" sz="2000" i="1" dirty="0" smtClean="0">
              <a:solidFill>
                <a:srgbClr val="111115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spcAft>
                <a:spcPts val="0"/>
              </a:spcAft>
            </a:pPr>
            <a:r>
              <a:rPr lang="ru-RU" sz="2000" i="1" dirty="0" smtClean="0">
                <a:solidFill>
                  <a:srgbClr val="111115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так </a:t>
            </a:r>
            <a:r>
              <a:rPr lang="ru-RU" sz="2000" i="1" dirty="0">
                <a:solidFill>
                  <a:srgbClr val="111115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воспитатель должен заботиться о воспитании у своих детей чувства безграничной любви </a:t>
            </a:r>
            <a:r>
              <a:rPr lang="ru-RU" sz="2000" i="1" dirty="0" smtClean="0">
                <a:solidFill>
                  <a:srgbClr val="111115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 Родине</a:t>
            </a:r>
            <a:r>
              <a:rPr lang="ru-RU" sz="2000" i="1" dirty="0">
                <a:solidFill>
                  <a:srgbClr val="111115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». </a:t>
            </a:r>
            <a:endParaRPr lang="ru-RU" sz="2000" i="1" dirty="0" smtClean="0">
              <a:solidFill>
                <a:srgbClr val="111115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  <a:spcAft>
                <a:spcPts val="0"/>
              </a:spcAft>
            </a:pPr>
            <a:r>
              <a:rPr lang="ru-RU" sz="2000" i="1" dirty="0" smtClean="0">
                <a:solidFill>
                  <a:srgbClr val="111115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          (</a:t>
            </a:r>
            <a:r>
              <a:rPr lang="ru-RU" sz="2000" i="1" dirty="0">
                <a:solidFill>
                  <a:srgbClr val="111115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В. А. Сухомлинский)</a:t>
            </a:r>
            <a:endParaRPr lang="ru-RU" sz="2000" i="1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sun9-23.userapi.com/impg/DyTVQeFYNDAMO23l9NDcBN4AUmcc6Hxpjn6W8g/sRR-CWzoKR8.jpg?size=938x708&amp;quality=95&amp;sign=a8c63877e3e4377d4d6d1dad9fb68022&amp;type=album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500042"/>
            <a:ext cx="5286412" cy="3857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2946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028" name="Picture 4" descr="https://www.pptgrounds.com/wp-content/uploads/2018/11/Simple-Gold-Certificate-Sli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0" t="8975" r="7674" b="769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41.userapi.com/impg/NRORX2mG1anIZRtb2kibYpiftVxfgOc6gOQX8Q/XCUtc6pjbAw.jpg?size=1280x719&amp;quality=95&amp;sign=4cad48654c8bbef3c78d4bcf819fe12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928670"/>
            <a:ext cx="4636830" cy="2318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2714612" y="285728"/>
            <a:ext cx="4298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Почтовое отделение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C:\Users\User\Desktop\D55rFWRiUH4.jpg"/>
          <p:cNvPicPr/>
          <p:nvPr/>
        </p:nvPicPr>
        <p:blipFill>
          <a:blip r:embed="rId4" cstate="print"/>
          <a:srcRect l="5839" t="15952" r="10921"/>
          <a:stretch>
            <a:fillRect/>
          </a:stretch>
        </p:blipFill>
        <p:spPr bwMode="auto">
          <a:xfrm>
            <a:off x="4929190" y="928670"/>
            <a:ext cx="4214810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C:\Users\User\Desktop\crBnG_ZW2ZQ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643314"/>
            <a:ext cx="4572032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C:\Users\User\Desktop\otHbeJdgx6o.jpg"/>
          <p:cNvPicPr/>
          <p:nvPr/>
        </p:nvPicPr>
        <p:blipFill>
          <a:blip r:embed="rId6" cstate="print"/>
          <a:srcRect l="15631"/>
          <a:stretch>
            <a:fillRect/>
          </a:stretch>
        </p:blipFill>
        <p:spPr bwMode="auto">
          <a:xfrm>
            <a:off x="4786314" y="3643314"/>
            <a:ext cx="4143404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762035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2790</TotalTime>
  <Words>185</Words>
  <Application>Microsoft Office PowerPoint</Application>
  <PresentationFormat>Экран (4:3)</PresentationFormat>
  <Paragraphs>72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Тема Office</vt:lpstr>
      <vt:lpstr>Презентация PowerPoint</vt:lpstr>
      <vt:lpstr> </vt:lpstr>
      <vt:lpstr> </vt:lpstr>
      <vt:lpstr>Презентация PowerPoint</vt:lpstr>
      <vt:lpstr> </vt:lpstr>
      <vt:lpstr>Презентация PowerPoint</vt:lpstr>
      <vt:lpstr> </vt:lpstr>
      <vt:lpstr> 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 </vt:lpstr>
      <vt:lpstr> 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lenovo</dc:creator>
  <cp:lastModifiedBy>Пономарева ЛД</cp:lastModifiedBy>
  <cp:revision>73</cp:revision>
  <dcterms:created xsi:type="dcterms:W3CDTF">2023-07-30T08:27:11Z</dcterms:created>
  <dcterms:modified xsi:type="dcterms:W3CDTF">2023-12-04T03:43:18Z</dcterms:modified>
</cp:coreProperties>
</file>