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embeddedFontLst>
    <p:embeddedFont>
      <p:font typeface="Nunito" charset="-52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Roboto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d97c476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ed97c476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ed97c476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ed97c476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ed97c476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ed97c476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ed97c476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ed97c476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ed97c476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ed97c476a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d97c476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d97c476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ed97c476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ed97c476a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ed97c476a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ed97c476a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Сервисы для создания презентаций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Выполнил: учитель математики МАОУ «</a:t>
            </a:r>
            <a:r>
              <a:rPr lang="ru-RU" dirty="0" err="1" smtClean="0"/>
              <a:t>Голышмановская</a:t>
            </a:r>
            <a:r>
              <a:rPr lang="ru-RU" dirty="0" smtClean="0"/>
              <a:t> СОШ №1» </a:t>
            </a:r>
            <a:r>
              <a:rPr lang="ru-RU" dirty="0" err="1" smtClean="0"/>
              <a:t>Кожинова</a:t>
            </a:r>
            <a:r>
              <a:rPr lang="ru-RU" dirty="0" smtClean="0"/>
              <a:t> </a:t>
            </a:r>
            <a:r>
              <a:rPr lang="ru-RU" smtClean="0"/>
              <a:t>Яна Олеговна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Знают о существовании других сервисов по созданию презентаций</a:t>
            </a:r>
            <a:endParaRPr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976" y="1990725"/>
            <a:ext cx="4228926" cy="261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Гипотеза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я как учитель математики задам детям выполнить презентацию по конкретной теме в новом сервисе, то они исследуют просторы интернет, найдут сервис и научатся в нем работать.</a:t>
            </a:r>
            <a:endParaRPr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Исследовать сервисы по созданию презентаций и научиться в них работать.</a:t>
            </a:r>
            <a:endParaRPr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</a:t>
            </a: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найти в интернете сервисы — аналоги PowerPoint;</a:t>
            </a:r>
            <a:endParaRPr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создать в этих сервисах презентации;</a:t>
            </a:r>
            <a:endParaRPr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выделить плюсы и минусы этих сервисов.</a:t>
            </a:r>
            <a:endParaRPr sz="24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0000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Презентации</a:t>
            </a:r>
            <a:endParaRPr sz="360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50" y="1721199"/>
            <a:ext cx="8200175" cy="304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LibreOffice Impress (формат odp)</a:t>
            </a:r>
            <a:endParaRPr sz="3600"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405" y="1751425"/>
            <a:ext cx="4323249" cy="292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canva.com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874" y="1736038"/>
            <a:ext cx="5493076" cy="29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000000"/>
                </a:solidFill>
              </a:rPr>
              <a:t>crello.com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расширенный интерфейс платный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сохраняется в pdf формате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7921" y="919625"/>
            <a:ext cx="4286925" cy="342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PresentationFormat>Экран (16:9)</PresentationFormat>
  <Paragraphs>17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Nunito</vt:lpstr>
      <vt:lpstr>Calibri</vt:lpstr>
      <vt:lpstr>Times New Roman</vt:lpstr>
      <vt:lpstr>Roboto</vt:lpstr>
      <vt:lpstr>Shift</vt:lpstr>
      <vt:lpstr>Сервисы для создания презентаций</vt:lpstr>
      <vt:lpstr>Знают о существовании других сервисов по созданию презентаций </vt:lpstr>
      <vt:lpstr>Гипотеза</vt:lpstr>
      <vt:lpstr>Цель</vt:lpstr>
      <vt:lpstr>Задачи</vt:lpstr>
      <vt:lpstr>Google Презентации </vt:lpstr>
      <vt:lpstr>LibreOffice Impress (формат odp)</vt:lpstr>
      <vt:lpstr>canva.com </vt:lpstr>
      <vt:lpstr>crello.com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Сервисы для создания презентаций</dc:title>
  <cp:lastModifiedBy>Пользователь Windows</cp:lastModifiedBy>
  <cp:revision>1</cp:revision>
  <dcterms:modified xsi:type="dcterms:W3CDTF">2021-06-09T10:50:15Z</dcterms:modified>
</cp:coreProperties>
</file>