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8" r:id="rId3"/>
    <p:sldId id="267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embeddedFontLst>
    <p:embeddedFont>
      <p:font typeface="Matilda" charset="0"/>
      <p:regular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CA62C"/>
    <a:srgbClr val="E4931C"/>
    <a:srgbClr val="FFE89F"/>
    <a:srgbClr val="008080"/>
    <a:srgbClr val="27704F"/>
    <a:srgbClr val="69A12B"/>
    <a:srgbClr val="50C850"/>
    <a:srgbClr val="D88306"/>
    <a:srgbClr val="FF66CC"/>
    <a:srgbClr val="EDA4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6108" y="692696"/>
            <a:ext cx="500455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Реализация</a:t>
            </a:r>
            <a:r>
              <a:rPr kumimoji="0" lang="ru-RU" sz="3200" b="1" i="0" u="none" strike="noStrike" kern="1200" normalizeH="0" noProof="0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сетевого проекта «</a:t>
            </a:r>
            <a:r>
              <a:rPr kumimoji="0" lang="ru-RU" sz="3200" b="1" i="0" u="none" strike="noStrike" kern="1200" normalizeH="0" noProof="0" dirty="0" err="1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Агропоколение</a:t>
            </a:r>
            <a:r>
              <a:rPr kumimoji="0" lang="ru-RU" sz="3200" b="1" i="0" u="none" strike="noStrike" kern="1200" normalizeH="0" noProof="0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» через внеурочную деятельность</a:t>
            </a:r>
            <a:endParaRPr kumimoji="0" lang="ru-RU" sz="3200" b="1" i="0" u="none" strike="noStrike" kern="1200" normalizeH="0" baseline="0" noProof="0" dirty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2708920"/>
            <a:ext cx="4355344" cy="172819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Хлыстунова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Н.В., заместитель директора МАОУ «</a:t>
            </a:r>
            <a:r>
              <a:rPr lang="ru-RU" sz="2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Голышмановская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 №1» 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школа №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7752" y="3929066"/>
            <a:ext cx="3500462" cy="26258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7554" y="357166"/>
            <a:ext cx="3429024" cy="12858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Школьное НОУ «АИСТ» - нам 10лет!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6084" name="Picture 4" descr="C:\Users\user\Desktop\фото\работа\фото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786050" cy="2285992"/>
          </a:xfrm>
          <a:prstGeom prst="rect">
            <a:avLst/>
          </a:prstGeom>
          <a:noFill/>
        </p:spPr>
      </p:pic>
      <p:pic>
        <p:nvPicPr>
          <p:cNvPr id="46085" name="Picture 5" descr="C:\Users\user\Desktop\фото\работа\фото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1728192" cy="2304256"/>
          </a:xfrm>
          <a:prstGeom prst="rect">
            <a:avLst/>
          </a:prstGeom>
          <a:noFill/>
        </p:spPr>
      </p:pic>
      <p:pic>
        <p:nvPicPr>
          <p:cNvPr id="8" name="Рисунок 7" descr="C:\Users\user\Desktop\катышка\20141015_1435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276872"/>
            <a:ext cx="17488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конкурс\2014-03-30\SAM_02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0"/>
            <a:ext cx="250029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фото028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429000"/>
            <a:ext cx="230425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Владелец\Рабочий стол\Электронное пособие по географии\я в музее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98787"/>
            <a:ext cx="1512167" cy="1959213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</p:spPr>
      </p:pic>
      <p:pic>
        <p:nvPicPr>
          <p:cNvPr id="16" name="Рисунок 15" descr="C:\Users\user\Desktop\конкурс\SDC12167.JPG"/>
          <p:cNvPicPr/>
          <p:nvPr/>
        </p:nvPicPr>
        <p:blipFill>
          <a:blip r:embed="rId8" cstate="print"/>
          <a:srcRect b="12308"/>
          <a:stretch>
            <a:fillRect/>
          </a:stretch>
        </p:blipFill>
        <p:spPr bwMode="auto">
          <a:xfrm>
            <a:off x="1907704" y="3429000"/>
            <a:ext cx="27357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Региональные новости Детское экологическое движение &quot;Зелёная…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1785926"/>
            <a:ext cx="207170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DSC0026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5171238"/>
            <a:ext cx="2304256" cy="16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Desktop\20150407_14250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4869160"/>
            <a:ext cx="154766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2535" y="548680"/>
            <a:ext cx="8018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1 ступень 1-4 классы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59" y="1285860"/>
            <a:ext cx="80189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Кружок «Основы естественнонаучных и сельскохозяйственных знаний», (Бабурина Н.А.) </a:t>
            </a:r>
          </a:p>
          <a:p>
            <a:r>
              <a:rPr lang="ru-RU" sz="2400" dirty="0" smtClean="0"/>
              <a:t>Цель:  овладение учащимися системой основных естественнонаучных знаний и умений, применению этих знаний в практической деятельности, формирование ценностных ориентаций в природе, экологической грамотности, воспитание бережного отношения к природе. Виды деятельности:</a:t>
            </a:r>
          </a:p>
          <a:p>
            <a:r>
              <a:rPr lang="ru-RU" sz="2400" dirty="0" smtClean="0"/>
              <a:t> - наблюдения</a:t>
            </a:r>
          </a:p>
          <a:p>
            <a:r>
              <a:rPr lang="ru-RU" sz="2400" dirty="0" smtClean="0"/>
              <a:t>- опыты</a:t>
            </a:r>
          </a:p>
          <a:p>
            <a:r>
              <a:rPr lang="ru-RU" sz="2400" dirty="0" smtClean="0"/>
              <a:t>- практические работы</a:t>
            </a:r>
          </a:p>
          <a:p>
            <a:r>
              <a:rPr lang="ru-RU" sz="2400" dirty="0" smtClean="0"/>
              <a:t>- эксперименты</a:t>
            </a:r>
          </a:p>
          <a:p>
            <a:r>
              <a:rPr lang="ru-RU" sz="2400" dirty="0" smtClean="0"/>
              <a:t>- экскурсии.</a:t>
            </a:r>
          </a:p>
          <a:p>
            <a:pPr algn="ctr"/>
            <a:r>
              <a:rPr lang="ru-RU" sz="2400" i="1" dirty="0" smtClean="0"/>
              <a:t> </a:t>
            </a:r>
            <a:endParaRPr lang="ru-RU" sz="2400" i="1" dirty="0"/>
          </a:p>
        </p:txBody>
      </p:sp>
      <p:pic>
        <p:nvPicPr>
          <p:cNvPr id="4" name="Содержимое 6" descr="C:\Documents and Settings\user\Рабочий стол\ФОТО  ДЛЯ Н.В\кОРЗАН мАКСИМ\Изображение 19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71942"/>
            <a:ext cx="2374366" cy="226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97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64320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Результаты: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C:\Documents and Settings\user\Рабочий стол\ФОТО  ДЛЯ Н.В\тюмень\SAM_62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14327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Рабочий стол\ФОТО  ДЛЯ Н.В\SAM_25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18"/>
            <a:ext cx="408306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user\Рабочий стол\ДОПОЛНИТЕЛЬНО ДЛЯ Н.В\image (2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00438"/>
            <a:ext cx="3724280" cy="27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ДОПОЛНИТЕЛЬНО ДЛЯ Н.В\9EdEcD3Hiq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876"/>
            <a:ext cx="3786214" cy="270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Ступень 5-9 класс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Программа «Школа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агробизнеса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» (Н.В.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Хлыстунова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user\Рабочий стол\фото\IMG_0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660251" cy="2745188"/>
          </a:xfrm>
          <a:prstGeom prst="rect">
            <a:avLst/>
          </a:prstGeom>
          <a:noFill/>
        </p:spPr>
      </p:pic>
      <p:pic>
        <p:nvPicPr>
          <p:cNvPr id="7" name="Рисунок 6" descr="C:\Documents and Settings\user\Рабочий стол\фото\IMG_08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429000"/>
            <a:ext cx="4205297" cy="284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00562" y="1285860"/>
            <a:ext cx="428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основу программы положена актуальная проблема занятости детей, профориентация в будущем и проблема  ресурсосбережения при возделывании, уборке и реализации сельскохозяйственной продукции, приобретение навыков </a:t>
            </a:r>
            <a:r>
              <a:rPr lang="ru-RU" dirty="0" err="1" smtClean="0">
                <a:solidFill>
                  <a:srgbClr val="C00000"/>
                </a:solidFill>
              </a:rPr>
              <a:t>агробизнеса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58" y="3929066"/>
            <a:ext cx="39290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курса: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Изучить основы производства в крестьянском хозяйстве продукции растениеводства и животноводства и ее переработку.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Подготовить выпускников  школы к труду по выращиванию, сохранению и переработке различных сельскохозяйственных культур   на личном приусадебном участке.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Элективные курсы для 9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«Сельскохозяйственная техника»,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«Химия и практическое  растениеводство»,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«Основы фермерского хозяйства»,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«Человек на земле»,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«Экология»,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«Основы дизайнерского ландшафта»,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«Ветеринария»,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«Деревообработка».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Ступень 10-11 классы</a:t>
            </a:r>
            <a:endParaRPr lang="ru-RU" dirty="0"/>
          </a:p>
        </p:txBody>
      </p:sp>
      <p:pic>
        <p:nvPicPr>
          <p:cNvPr id="4" name="Содержимое 3" descr="C:\Documents and Settings\user\Рабочий стол\15.12.17г\P10502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230292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15.12.17г\P10501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928670"/>
            <a:ext cx="2735582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15.12.17г\P10502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571876"/>
            <a:ext cx="3851600" cy="28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15.12.17г\P10503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142984"/>
            <a:ext cx="2605089" cy="22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70C0"/>
                </a:solidFill>
              </a:rPr>
              <a:t>Результаты поступления в учебные заведения на факультеты с сельскохозяйственной направленностью: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5280"/>
          <a:ext cx="8229600" cy="368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33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2014-2015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2015-2016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2016-2917</a:t>
                      </a:r>
                      <a:endParaRPr lang="ru-RU" dirty="0"/>
                    </a:p>
                  </a:txBody>
                  <a:tcPr/>
                </a:tc>
              </a:tr>
              <a:tr h="757875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Голышмановский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Агропедколледж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173228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Государственный аграрный университет Северного Зауралья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7578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Тюменский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лесотехникум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95B3D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243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Matilda</vt:lpstr>
      <vt:lpstr>Times New Roman</vt:lpstr>
      <vt:lpstr>Тема Office</vt:lpstr>
      <vt:lpstr>Слайд 1</vt:lpstr>
      <vt:lpstr>Школьное НОУ «АИСТ» - нам 10лет!</vt:lpstr>
      <vt:lpstr>Слайд 3</vt:lpstr>
      <vt:lpstr>Результаты:    </vt:lpstr>
      <vt:lpstr>Ступень 5-9 класс  Программа «Школа агробизнеса» (Н.В. Хлыстунова)</vt:lpstr>
      <vt:lpstr>Элективные курсы для 9 кл</vt:lpstr>
      <vt:lpstr>Ступень 10-11 классы</vt:lpstr>
      <vt:lpstr>Результаты поступления в учебные заведения на факультеты с сельскохозяйственной направленностью: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user888</cp:lastModifiedBy>
  <cp:revision>75</cp:revision>
  <dcterms:created xsi:type="dcterms:W3CDTF">2013-08-23T08:38:35Z</dcterms:created>
  <dcterms:modified xsi:type="dcterms:W3CDTF">2018-03-27T10:47:42Z</dcterms:modified>
</cp:coreProperties>
</file>