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hyperlink" Target="http://liubavyshka.ru/photo/77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http://img12.nnm.ru/e/2/9/4/9/034fb9d76d2e7ef4f29b26f3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4143404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Шахматы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777\Desktop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777\Desktop\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001_4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6288" y="263525"/>
            <a:ext cx="7670800" cy="5148263"/>
          </a:xfrm>
        </p:spPr>
      </p:pic>
      <p:pic>
        <p:nvPicPr>
          <p:cNvPr id="3" name="Рисунок 2" descr="cat42.gif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627063" y="644525"/>
            <a:ext cx="1549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at107.gif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6924675" y="2892425"/>
            <a:ext cx="14398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5338" y="223838"/>
            <a:ext cx="7569200" cy="31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95338" y="223838"/>
            <a:ext cx="756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90613" y="522288"/>
            <a:ext cx="6978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Прямоугольник 11"/>
          <p:cNvSpPr>
            <a:spLocks noChangeArrowheads="1"/>
          </p:cNvSpPr>
          <p:nvPr/>
        </p:nvSpPr>
        <p:spPr bwMode="auto">
          <a:xfrm>
            <a:off x="2647950" y="120650"/>
            <a:ext cx="3863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КОТЯТА-ХВАСТУНИШКИ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7325" y="5992813"/>
            <a:ext cx="875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некотором царстве – шахматном государстве у девочки Поли жили два котенка: белый и черный.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87325" y="5992813"/>
            <a:ext cx="875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Котята очень любили бегать по шахматной доске и хвастать, что знают все шахматные премудрости.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87325" y="5853113"/>
            <a:ext cx="8751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И ничего-то вы не знаете, – усмехнулась однажды Поля. – Так и быть поучу вас. Вот смотрите: это шахматная доска. На шахматной доске много-много белых и чёрных клеток-полей. Вот чёрные шахматные поля. Вот белые шахматные поля.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-9525" y="545306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Тут котята фыркнули и отвернулись: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Не будем учиться. Мы все-все знаем. Мы на этих полях в салочки играл.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Тогда скажите: какие шахматные поля больше – белые или черные? – спросила Поля.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Белые, – сказал белый котенок.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Черные, – сказал черный котенок.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95338" y="5591175"/>
            <a:ext cx="409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ВЫ КАК ДУМАЕТЕ?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87325" y="6115050"/>
            <a:ext cx="875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Эх, вы – вздохнула Поля. – Белые и черные поля равны... Можете проверить.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-9525" y="5453063"/>
            <a:ext cx="8602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что больше: шахматная доска или шахматное поле?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Они равны, – ответил черный котенок.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Поле больше, чем доска. Поле – оно большое-пребольшое, – сказал белый котенок.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943350" y="6386513"/>
            <a:ext cx="2587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ЛИ ЭТО?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87325" y="5453063"/>
            <a:ext cx="875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И ничего-то вы не слушаете, – покачала головой девочка. – Шахматная доска больше любого шахматного поля... А какая форма у шахматных полей и шахматной доски?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У полей круглая, – сказал белый котенок.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И у доски круглая, – добавил черный котенок.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959225" y="6337300"/>
            <a:ext cx="411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ВЫ ЧТО СКАЖЕТЕ?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5399088"/>
            <a:ext cx="875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Головы у вас круглые, – засмеялась Поля. – А шахматная доска и шахматные поля квадратные.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Котятам стало очень стыдно. Они перестали хвастаться и вскоре научились играть не только в салочки, но и в шахматы.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82588" y="5915025"/>
            <a:ext cx="875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Вот и вся сказка.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250" y="109538"/>
            <a:ext cx="84359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kern="0" dirty="0">
                <a:latin typeface="Arial"/>
                <a:ea typeface="+mj-ea"/>
                <a:cs typeface="+mj-cs"/>
              </a:rPr>
              <a:t>Рожь на нем не колосится,</a:t>
            </a:r>
            <a:r>
              <a:rPr lang="ru-RU" sz="2000" kern="0" dirty="0">
                <a:latin typeface="Arial"/>
                <a:ea typeface="+mj-ea"/>
                <a:cs typeface="+mj-cs"/>
              </a:rPr>
              <a:t> </a:t>
            </a:r>
            <a:r>
              <a:rPr lang="ru-RU" sz="2000" i="1" kern="0" dirty="0">
                <a:latin typeface="Arial"/>
                <a:ea typeface="+mj-ea"/>
                <a:cs typeface="+mj-cs"/>
              </a:rPr>
              <a:t>Не растет на нем пшеница,</a:t>
            </a:r>
            <a:r>
              <a:rPr lang="ru-RU" sz="2000" kern="0" dirty="0">
                <a:latin typeface="Arial"/>
                <a:ea typeface="+mj-ea"/>
                <a:cs typeface="+mj-cs"/>
              </a:rPr>
              <a:t/>
            </a:r>
            <a:br>
              <a:rPr lang="ru-RU" sz="2000" kern="0" dirty="0">
                <a:latin typeface="Arial"/>
                <a:ea typeface="+mj-ea"/>
                <a:cs typeface="+mj-cs"/>
              </a:rPr>
            </a:br>
            <a:r>
              <a:rPr lang="ru-RU" sz="2000" i="1" kern="0" dirty="0">
                <a:latin typeface="Arial"/>
                <a:ea typeface="+mj-ea"/>
                <a:cs typeface="+mj-cs"/>
              </a:rPr>
              <a:t>Слон и конь резвятся вволю,</a:t>
            </a:r>
            <a:r>
              <a:rPr lang="ru-RU" sz="2000" kern="0" dirty="0">
                <a:latin typeface="Arial"/>
                <a:ea typeface="+mj-ea"/>
                <a:cs typeface="+mj-cs"/>
              </a:rPr>
              <a:t> </a:t>
            </a:r>
            <a:r>
              <a:rPr lang="ru-RU" sz="2000" i="1" kern="0" dirty="0">
                <a:latin typeface="Arial"/>
                <a:ea typeface="+mj-ea"/>
                <a:cs typeface="+mj-cs"/>
              </a:rPr>
              <a:t>Это - шахматное ….. </a:t>
            </a:r>
            <a:r>
              <a:rPr lang="ru-RU" sz="1200" i="1" kern="0" dirty="0">
                <a:latin typeface="Arial"/>
                <a:ea typeface="+mj-ea"/>
                <a:cs typeface="+mj-cs"/>
              </a:rPr>
              <a:t>(поле) </a:t>
            </a:r>
            <a:endParaRPr lang="ru-RU" sz="1200" dirty="0">
              <a:latin typeface="Arial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 bwMode="auto">
          <a:xfrm>
            <a:off x="258763" y="1089025"/>
            <a:ext cx="2808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ru-RU" altLang="ru-RU" sz="2400" b="1" kern="0" dirty="0" smtClean="0"/>
              <a:t>белое поле</a:t>
            </a:r>
          </a:p>
        </p:txBody>
      </p:sp>
      <p:pic>
        <p:nvPicPr>
          <p:cNvPr id="4" name="Содержимое 6" descr="белый квадрат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9488" y="1560513"/>
            <a:ext cx="1744662" cy="1444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5048250" y="1089025"/>
            <a:ext cx="3078163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ru-RU" altLang="ru-RU" sz="2400" b="1" kern="0" dirty="0" smtClean="0"/>
              <a:t>черное поле</a:t>
            </a:r>
          </a:p>
        </p:txBody>
      </p:sp>
      <p:pic>
        <p:nvPicPr>
          <p:cNvPr id="7" name="Содержимое 7" descr="x_4c016ec5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49938" y="1595438"/>
            <a:ext cx="1735137" cy="1416050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5250" y="109538"/>
            <a:ext cx="8843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На каких полях ничего не растет? </a:t>
            </a:r>
          </a:p>
          <a:p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Из каких досок не строят теремок? </a:t>
            </a:r>
          </a:p>
          <a:p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 каких клетках не держат зверей?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5250" y="3217863"/>
            <a:ext cx="8831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Какой знаменитый коротышка играл в Солнечном городе в шахматы с шахматным автоматом?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(Незнайка.)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10" descr="http://liubavyshka.ru/_ph/77/1/55687805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0988" y="3541713"/>
            <a:ext cx="262731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250" y="3263900"/>
            <a:ext cx="88312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2. Знаменитый джинн, друг </a:t>
            </a:r>
            <a:r>
              <a:rPr lang="ru-RU" altLang="ru-RU" sz="1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Вольки</a:t>
            </a: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Костылькова</a:t>
            </a: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большой поклонник шахматной игры. 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(Старик. Хоттабыч.)</a:t>
            </a:r>
          </a:p>
        </p:txBody>
      </p:sp>
      <p:pic>
        <p:nvPicPr>
          <p:cNvPr id="17420" name="Picture 12" descr="https://upload.wikimedia.org/wikipedia/ru/1/1c/Khottabych_circu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6300" y="3817938"/>
            <a:ext cx="44418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0175" y="3171825"/>
            <a:ext cx="88312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3. Электронный мальчик, двойник Сережи </a:t>
            </a:r>
            <a:r>
              <a:rPr lang="ru-RU" altLang="ru-RU" sz="1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Сыроежкина</a:t>
            </a: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предложивший шести экс-чемпионам мира по шахматам сеанс одновременной игры. 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(Электроник.)</a:t>
            </a:r>
          </a:p>
        </p:txBody>
      </p:sp>
      <p:pic>
        <p:nvPicPr>
          <p:cNvPr id="17422" name="Picture 14" descr="http://images.spasibovsem.ru/catalog/original/film-priklucheniya-elektronika-1979-otzyvy-13768988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6300" y="3790950"/>
            <a:ext cx="44418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7950" y="3171825"/>
            <a:ext cx="88312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4. Девочка из будущего, которая обыграла гроссмейстера в сеансе одновременной игры. 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(Алиса Селезнева.)</a:t>
            </a:r>
          </a:p>
        </p:txBody>
      </p:sp>
      <p:pic>
        <p:nvPicPr>
          <p:cNvPr id="17424" name="Picture 16" descr="http://pbs.twimg.com/media/CFVqt_MVIAAkRyV.jpg:lar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6300" y="3748088"/>
            <a:ext cx="444182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3190875"/>
            <a:ext cx="88185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5. Человечек из театра Карабаса </a:t>
            </a:r>
            <a:r>
              <a:rPr lang="ru-RU" altLang="ru-RU" sz="1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Барабаса</a:t>
            </a: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– "весь клетчатый, как шахматная доска." 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(Арлекин.)</a:t>
            </a:r>
          </a:p>
        </p:txBody>
      </p:sp>
      <p:pic>
        <p:nvPicPr>
          <p:cNvPr id="17426" name="Picture 18" descr="https://im3-tub-ru.yandex.net/i?id=86f3e6ded83482ad55dd187710b3f4a1&amp;n=33&amp;h=190&amp;w=27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2325" y="3725863"/>
            <a:ext cx="44402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30175" y="3144838"/>
            <a:ext cx="88312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6. Товарищ Ильи Муромца, прославленный былинный богатырь, обыгравший в шахматы хана </a:t>
            </a:r>
            <a:r>
              <a:rPr lang="ru-RU" altLang="ru-RU" sz="1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Бахтияра</a:t>
            </a: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Бахтияровича</a:t>
            </a: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(Добрыня Никитич.)</a:t>
            </a:r>
          </a:p>
        </p:txBody>
      </p:sp>
      <p:pic>
        <p:nvPicPr>
          <p:cNvPr id="17428" name="Picture 20" descr="http://img15.nnm.me/9/b/4/9/a/4809633299b94135f5702966f9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92325" y="3725863"/>
            <a:ext cx="444023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3" grpId="0" build="p" autoUpdateAnimBg="0" advAuto="0"/>
      <p:bldP spid="5" grpId="0" build="p" autoUpdateAnimBg="0"/>
      <p:bldP spid="2" grpId="0"/>
      <p:bldP spid="8" grpId="0" autoUpdateAnimBg="0"/>
      <p:bldP spid="8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223838"/>
            <a:ext cx="8789988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64kletki.ru/wp-content/uploads/2012/12/604078_171251746352556_6395553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8" y="157163"/>
            <a:ext cx="88312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7. В каком мультфильме проходил шахматный турнир между зайцем и волком 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(Ну погоди.)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 descr="http://img12.nnm.ru/e/2/9/4/9/034fb9d76d2e7ef4f29b26f3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cwer.ru/media/files/u628605/05/2010-09-18_001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57818" y="0"/>
            <a:ext cx="3357586" cy="1714488"/>
          </a:xfrm>
        </p:spPr>
        <p:txBody>
          <a:bodyPr>
            <a:noAutofit/>
          </a:bodyPr>
          <a:lstStyle/>
          <a:p>
            <a:pPr algn="r"/>
            <a:r>
              <a:rPr lang="ru-RU" altLang="ru-RU" sz="1800" dirty="0" smtClean="0">
                <a:solidFill>
                  <a:schemeClr val="bg1"/>
                </a:solidFill>
              </a:rPr>
              <a:t>Зовется Шахматной </a:t>
            </a:r>
            <a:r>
              <a:rPr lang="ru-RU" altLang="ru-RU" sz="1800" dirty="0" smtClean="0">
                <a:solidFill>
                  <a:schemeClr val="bg1"/>
                </a:solidFill>
              </a:rPr>
              <a:t>страной</a:t>
            </a:r>
          </a:p>
          <a:p>
            <a:pPr algn="r"/>
            <a:r>
              <a:rPr lang="ru-RU" altLang="ru-RU" sz="1800" dirty="0" smtClean="0">
                <a:solidFill>
                  <a:schemeClr val="bg1"/>
                </a:solidFill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</a:rPr>
              <a:t>Двухцветная страна,</a:t>
            </a:r>
            <a:br>
              <a:rPr lang="ru-RU" altLang="ru-RU" sz="1800" dirty="0" smtClean="0">
                <a:solidFill>
                  <a:schemeClr val="bg1"/>
                </a:solidFill>
              </a:rPr>
            </a:br>
            <a:r>
              <a:rPr lang="ru-RU" altLang="ru-RU" sz="1800" dirty="0" smtClean="0">
                <a:solidFill>
                  <a:schemeClr val="bg1"/>
                </a:solidFill>
              </a:rPr>
              <a:t>Ведётся в ней упорный бой </a:t>
            </a:r>
            <a:endParaRPr lang="ru-RU" altLang="ru-RU" sz="1800" dirty="0" smtClean="0">
              <a:solidFill>
                <a:schemeClr val="bg1"/>
              </a:solidFill>
            </a:endParaRPr>
          </a:p>
          <a:p>
            <a:pPr algn="r"/>
            <a:r>
              <a:rPr lang="ru-RU" altLang="ru-RU" sz="1800" dirty="0" smtClean="0">
                <a:solidFill>
                  <a:schemeClr val="bg1"/>
                </a:solidFill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</a:rPr>
              <a:t>Двухцветная </a:t>
            </a:r>
            <a:r>
              <a:rPr lang="ru-RU" altLang="ru-RU" sz="1800" dirty="0" smtClean="0">
                <a:solidFill>
                  <a:schemeClr val="bg1"/>
                </a:solidFill>
              </a:rPr>
              <a:t>война.</a:t>
            </a:r>
            <a:r>
              <a:rPr lang="ru-RU" altLang="ru-RU" sz="1800" dirty="0" smtClean="0">
                <a:solidFill>
                  <a:schemeClr val="bg1"/>
                </a:solidFill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</a:rPr>
            </a:br>
            <a:endParaRPr lang="ru-RU" altLang="ru-RU" sz="18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357694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Там обе армии смелы</a:t>
            </a:r>
            <a:r>
              <a:rPr lang="ru-RU" alt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Борьбой увлечены,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В одной из них бойцы белы, </a:t>
            </a:r>
            <a:endParaRPr lang="ru-RU" altLang="ru-RU" b="1" dirty="0" smtClean="0">
              <a:solidFill>
                <a:schemeClr val="bg1"/>
              </a:solidFill>
            </a:endParaRP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В </a:t>
            </a:r>
            <a:r>
              <a:rPr lang="ru-RU" altLang="ru-RU" b="1" dirty="0" smtClean="0">
                <a:solidFill>
                  <a:schemeClr val="bg1"/>
                </a:solidFill>
              </a:rPr>
              <a:t>другой бойцы черны.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Но разве цвет всего важней</a:t>
            </a:r>
            <a:r>
              <a:rPr lang="ru-RU" altLang="ru-RU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Выигрывает бой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Тот, кто решительней, умней</a:t>
            </a:r>
            <a:r>
              <a:rPr lang="ru-RU" alt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Вот там закон такой!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001_4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866900"/>
            <a:ext cx="4191000" cy="4191000"/>
          </a:xfrm>
        </p:spPr>
      </p:pic>
      <p:pic>
        <p:nvPicPr>
          <p:cNvPr id="6" name="Содержимое 5" descr="mota_ru_1012910-1920x12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6457" b="15190"/>
          <a:stretch>
            <a:fillRect/>
          </a:stretch>
        </p:blipFill>
        <p:spPr>
          <a:xfrm>
            <a:off x="4757738" y="1803400"/>
            <a:ext cx="4105275" cy="4332288"/>
          </a:xfrm>
        </p:spPr>
      </p:pic>
      <p:sp>
        <p:nvSpPr>
          <p:cNvPr id="3" name="Прямоугольник 2"/>
          <p:cNvSpPr/>
          <p:nvPr/>
        </p:nvSpPr>
        <p:spPr>
          <a:xfrm>
            <a:off x="2024063" y="354013"/>
            <a:ext cx="57943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Шахматные доски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77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2161861_che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89138"/>
            <a:ext cx="4495800" cy="3419475"/>
          </a:xfrm>
        </p:spPr>
      </p:pic>
      <p:pic>
        <p:nvPicPr>
          <p:cNvPr id="7" name="Содержимое 6" descr="chess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989138"/>
            <a:ext cx="4405312" cy="3384550"/>
          </a:xfrm>
        </p:spPr>
      </p:pic>
      <p:sp>
        <p:nvSpPr>
          <p:cNvPr id="3" name="Прямоугольник 2"/>
          <p:cNvSpPr/>
          <p:nvPr/>
        </p:nvSpPr>
        <p:spPr>
          <a:xfrm>
            <a:off x="242888" y="34925"/>
            <a:ext cx="8547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Шахматы бывают разные…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77\Desktop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777\Desktop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777\Desktop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777\Desktop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490</Words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Шахматы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3</cp:revision>
  <dcterms:created xsi:type="dcterms:W3CDTF">2017-11-06T16:45:18Z</dcterms:created>
  <dcterms:modified xsi:type="dcterms:W3CDTF">2017-11-11T17:28:57Z</dcterms:modified>
</cp:coreProperties>
</file>