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9" r:id="rId12"/>
    <p:sldId id="272" r:id="rId13"/>
    <p:sldId id="278" r:id="rId14"/>
    <p:sldId id="27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A1D"/>
    <a:srgbClr val="FCB638"/>
    <a:srgbClr val="F60100"/>
    <a:srgbClr val="3865F6"/>
    <a:srgbClr val="F33697"/>
    <a:srgbClr val="FF930C"/>
    <a:srgbClr val="FFAF19"/>
    <a:srgbClr val="FF478A"/>
    <a:srgbClr val="8B22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FC26D-F585-4F73-8D87-238629BFA4BA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41478-75D4-4A88-9826-968AF8BEF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345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841478-75D4-4A88-9826-968AF8BEFE2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807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8C30-3D1E-4883-A5A4-6BC1E9EEF1E5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A1A4-C9DA-4CFA-A2BC-82D51508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620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8C30-3D1E-4883-A5A4-6BC1E9EEF1E5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A1A4-C9DA-4CFA-A2BC-82D51508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029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8C30-3D1E-4883-A5A4-6BC1E9EEF1E5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A1A4-C9DA-4CFA-A2BC-82D51508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05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8C30-3D1E-4883-A5A4-6BC1E9EEF1E5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A1A4-C9DA-4CFA-A2BC-82D51508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36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8C30-3D1E-4883-A5A4-6BC1E9EEF1E5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A1A4-C9DA-4CFA-A2BC-82D51508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523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8C30-3D1E-4883-A5A4-6BC1E9EEF1E5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A1A4-C9DA-4CFA-A2BC-82D51508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86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8C30-3D1E-4883-A5A4-6BC1E9EEF1E5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A1A4-C9DA-4CFA-A2BC-82D51508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493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8C30-3D1E-4883-A5A4-6BC1E9EEF1E5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A1A4-C9DA-4CFA-A2BC-82D51508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601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8C30-3D1E-4883-A5A4-6BC1E9EEF1E5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A1A4-C9DA-4CFA-A2BC-82D51508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237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8C30-3D1E-4883-A5A4-6BC1E9EEF1E5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A1A4-C9DA-4CFA-A2BC-82D51508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28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8C30-3D1E-4883-A5A4-6BC1E9EEF1E5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0A1A4-C9DA-4CFA-A2BC-82D51508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21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88C30-3D1E-4883-A5A4-6BC1E9EEF1E5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0A1A4-C9DA-4CFA-A2BC-82D51508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97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415" y="163243"/>
            <a:ext cx="9144000" cy="119758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ОДО «МАОУ Малышенская СОШ»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«Василёк» с. Бескозобово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415" y="1482709"/>
            <a:ext cx="9144000" cy="1026091"/>
          </a:xfrm>
        </p:spPr>
        <p:txBody>
          <a:bodyPr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СТОРИТЕЛЛИНГ – как способ развития связной речи детей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игры-пособия «Кубики историй»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478" y="2324087"/>
            <a:ext cx="3332284" cy="412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8352692" y="5304342"/>
            <a:ext cx="3508131" cy="1149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Белоусова Евгения Григорьевна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34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0" y="43960"/>
            <a:ext cx="1800000" cy="18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876" y="4926120"/>
            <a:ext cx="1343284" cy="180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8532" y="527115"/>
            <a:ext cx="9144000" cy="7457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0032" y="1691678"/>
            <a:ext cx="9144000" cy="4169792"/>
          </a:xfrm>
        </p:spPr>
        <p:txBody>
          <a:bodyPr>
            <a:normAutofit/>
          </a:bodyPr>
          <a:lstStyle/>
          <a:p>
            <a:pPr algn="l"/>
            <a:endParaRPr lang="ru-RU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716" y="1809323"/>
            <a:ext cx="3307631" cy="39345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091"/>
          <a:stretch/>
        </p:blipFill>
        <p:spPr>
          <a:xfrm>
            <a:off x="1333010" y="2434082"/>
            <a:ext cx="1639441" cy="33097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7" r="30694"/>
          <a:stretch/>
        </p:blipFill>
        <p:spPr>
          <a:xfrm>
            <a:off x="8754198" y="1617720"/>
            <a:ext cx="1756213" cy="33084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204553" y="3466861"/>
            <a:ext cx="1822402" cy="8589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00" b="1" dirty="0" smtClean="0">
                <a:solidFill>
                  <a:srgbClr val="FF93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Играй по правилам!</a:t>
            </a:r>
            <a:endParaRPr lang="ru-RU" sz="1700" b="1" dirty="0">
              <a:solidFill>
                <a:srgbClr val="FF93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 rot="471528">
            <a:off x="8721103" y="2916827"/>
            <a:ext cx="1822402" cy="8589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00" b="1" dirty="0" smtClean="0">
                <a:solidFill>
                  <a:srgbClr val="FF47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Проявляй</a:t>
            </a:r>
          </a:p>
          <a:p>
            <a:r>
              <a:rPr lang="ru-RU" sz="1700" b="1" dirty="0" smtClean="0">
                <a:solidFill>
                  <a:srgbClr val="FF47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фантазию!</a:t>
            </a:r>
            <a:endParaRPr lang="ru-RU" sz="1700" b="1" dirty="0">
              <a:solidFill>
                <a:srgbClr val="FF47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65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0" y="43960"/>
            <a:ext cx="1800000" cy="18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876" y="4926120"/>
            <a:ext cx="1343284" cy="180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8532" y="527114"/>
            <a:ext cx="9144000" cy="802953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для родителей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созданию кубиков историй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6" b="23066"/>
          <a:stretch/>
        </p:blipFill>
        <p:spPr>
          <a:xfrm>
            <a:off x="699361" y="2946120"/>
            <a:ext cx="2447628" cy="28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4" b="34302"/>
          <a:stretch/>
        </p:blipFill>
        <p:spPr>
          <a:xfrm>
            <a:off x="3428850" y="2391506"/>
            <a:ext cx="2447626" cy="28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58"/>
          <a:stretch/>
        </p:blipFill>
        <p:spPr>
          <a:xfrm>
            <a:off x="8887825" y="1330068"/>
            <a:ext cx="2456693" cy="28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13"/>
          <a:stretch/>
        </p:blipFill>
        <p:spPr>
          <a:xfrm>
            <a:off x="6158337" y="1843960"/>
            <a:ext cx="2447627" cy="28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58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6" b="18462"/>
          <a:stretch/>
        </p:blipFill>
        <p:spPr>
          <a:xfrm>
            <a:off x="4161718" y="1169378"/>
            <a:ext cx="3857625" cy="4642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222" y="2211717"/>
            <a:ext cx="1973903" cy="360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1742" y="2332385"/>
            <a:ext cx="1700752" cy="360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248" y="449378"/>
            <a:ext cx="2181054" cy="180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7078" y="449378"/>
            <a:ext cx="2181054" cy="1800000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734482" y="662115"/>
            <a:ext cx="1822402" cy="8589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00" b="1" dirty="0" smtClean="0">
                <a:solidFill>
                  <a:srgbClr val="F336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милые МАМЫ!</a:t>
            </a:r>
            <a:endParaRPr lang="ru-RU" sz="1700" b="1" dirty="0">
              <a:solidFill>
                <a:srgbClr val="F336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9698574" y="565400"/>
            <a:ext cx="1822402" cy="8589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00" b="1" dirty="0" smtClean="0">
                <a:solidFill>
                  <a:srgbClr val="3865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УЛЫБОЧКУ!</a:t>
            </a:r>
            <a:endParaRPr lang="ru-RU" sz="1700" b="1" dirty="0">
              <a:solidFill>
                <a:srgbClr val="3865F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16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0000" y="3058086"/>
            <a:ext cx="9144000" cy="7457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СТОРИТЕЛЛИНГА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0000" y="1469427"/>
            <a:ext cx="9144000" cy="4169792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endParaRPr lang="ru-RU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655720" y="490070"/>
            <a:ext cx="2556128" cy="1958714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EF8A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разнообразить знания, найти подход и заинтересовать любого ребёнка</a:t>
            </a:r>
            <a:endParaRPr lang="ru-RU" sz="1200" b="1" dirty="0">
              <a:solidFill>
                <a:srgbClr val="EF8A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719123" y="490070"/>
            <a:ext cx="2556128" cy="1958714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EF8A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в любое время и в любом месте.</a:t>
            </a:r>
            <a:endParaRPr lang="ru-RU" sz="1200" b="1" dirty="0">
              <a:solidFill>
                <a:srgbClr val="EF8A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719123" y="4536251"/>
            <a:ext cx="2556128" cy="1958714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EF8A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в проектной деятельности детей.</a:t>
            </a:r>
            <a:endParaRPr lang="ru-RU" sz="1200" b="1" dirty="0">
              <a:solidFill>
                <a:srgbClr val="EF8A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82526" y="490070"/>
            <a:ext cx="2556128" cy="1958714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EF8A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требует затрат.</a:t>
            </a:r>
            <a:endParaRPr lang="ru-RU" sz="1200" b="1" dirty="0">
              <a:solidFill>
                <a:srgbClr val="EF8A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655720" y="4536251"/>
            <a:ext cx="2556128" cy="1958714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EF8A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Объединяет детей и взрослых.</a:t>
            </a:r>
            <a:endParaRPr lang="ru-RU" sz="1200" b="1" dirty="0">
              <a:solidFill>
                <a:srgbClr val="EF8A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82526" y="4536251"/>
            <a:ext cx="2556128" cy="1958714"/>
          </a:xfrm>
          <a:prstGeom prst="ellips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EF8A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успешной адаптации детей в коллективе среди сверстников.</a:t>
            </a:r>
            <a:endParaRPr lang="ru-RU" sz="1200" b="1" dirty="0">
              <a:solidFill>
                <a:srgbClr val="EF8A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77187" y="2744625"/>
            <a:ext cx="640000" cy="36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86040">
            <a:off x="8489343" y="2697715"/>
            <a:ext cx="640000" cy="36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13960" flipH="1">
            <a:off x="2843326" y="2697714"/>
            <a:ext cx="640000" cy="36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5677187" y="3952587"/>
            <a:ext cx="640000" cy="36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86040" flipH="1" flipV="1">
            <a:off x="2843327" y="4163930"/>
            <a:ext cx="640000" cy="36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13960" flipV="1">
            <a:off x="8489344" y="4051730"/>
            <a:ext cx="64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6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415" y="163243"/>
            <a:ext cx="9144000" cy="119758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ОДО «МАОУ Малышенская СОШ»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«Василёк» с. Бескозобово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415" y="1482709"/>
            <a:ext cx="9144000" cy="1026091"/>
          </a:xfrm>
        </p:spPr>
        <p:txBody>
          <a:bodyPr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СТОРИТЕЛЛИНГ – как способ развития связной речи детей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игры-пособия «Кубики историй»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478" y="2324087"/>
            <a:ext cx="3332284" cy="412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8352692" y="5304342"/>
            <a:ext cx="3508131" cy="1149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Белоусова Евгения Григорьевна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0" y="43960"/>
            <a:ext cx="1800000" cy="18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876" y="4926120"/>
            <a:ext cx="1343284" cy="1800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42538" y="2114927"/>
            <a:ext cx="4606178" cy="336484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Методику сторителлинга разработал глава крупной корпорации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Дэвид Армстронг.</a:t>
            </a:r>
          </a:p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считал, что истории, рассказанные от своего имени, легче воспринимаются слушателями, они увлекательнее и интереснее, чем читаемая книга.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66" y="1518645"/>
            <a:ext cx="3160980" cy="396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621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0" y="43960"/>
            <a:ext cx="1800000" cy="18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876" y="4926120"/>
            <a:ext cx="1343284" cy="180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415" y="291908"/>
            <a:ext cx="9144000" cy="7457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сторителлинга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415" y="1088008"/>
            <a:ext cx="9144000" cy="762322"/>
          </a:xfrm>
        </p:spPr>
        <p:txBody>
          <a:bodyPr/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вниманием и чувствами детей с начала повествования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удержание его в течении всей истории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245" y="1900660"/>
            <a:ext cx="4606340" cy="4471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56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0" y="43960"/>
            <a:ext cx="1800000" cy="18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876" y="4926120"/>
            <a:ext cx="1343284" cy="180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8531" y="322263"/>
            <a:ext cx="9144000" cy="7457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сторителлинга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7246" y="2262940"/>
            <a:ext cx="9144000" cy="2900350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активный словарь детей.</a:t>
            </a:r>
          </a:p>
          <a:p>
            <a:pPr algn="l">
              <a:lnSpc>
                <a:spcPct val="100000"/>
              </a:lnSpc>
            </a:pPr>
            <a:endPara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творческое мышление и воображение; </a:t>
            </a:r>
            <a:b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грамматически-правильную речь, коммуникативные навыки детей.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желание дружественного общения.</a:t>
            </a: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79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0" y="43960"/>
            <a:ext cx="1800000" cy="18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876" y="4926120"/>
            <a:ext cx="1343284" cy="180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8532" y="527115"/>
            <a:ext cx="9144000" cy="7457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сторителлинга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898613"/>
              </p:ext>
            </p:extLst>
          </p:nvPr>
        </p:nvGraphicFramePr>
        <p:xfrm>
          <a:off x="1266092" y="1799998"/>
          <a:ext cx="9715500" cy="5155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38500">
                  <a:extLst>
                    <a:ext uri="{9D8B030D-6E8A-4147-A177-3AD203B41FA5}">
                      <a16:colId xmlns:a16="http://schemas.microsoft.com/office/drawing/2014/main" val="2336519553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4284477974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55798861"/>
                    </a:ext>
                  </a:extLst>
                </a:gridCol>
              </a:tblGrid>
              <a:tr h="5155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КЛАССИЧЕСКИЙ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ЦИФРОВОЙ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316132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455" y="2661092"/>
            <a:ext cx="2721448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14" y="2661092"/>
            <a:ext cx="2727822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280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0" y="43960"/>
            <a:ext cx="1800000" cy="18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876" y="4926120"/>
            <a:ext cx="1343284" cy="180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8532" y="527115"/>
            <a:ext cx="9144000" cy="7457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техники сторителлинга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0032" y="1691678"/>
            <a:ext cx="9144000" cy="4169792"/>
          </a:xfrm>
        </p:spPr>
        <p:txBody>
          <a:bodyPr>
            <a:normAutofit/>
          </a:bodyPr>
          <a:lstStyle/>
          <a:p>
            <a:pPr algn="l"/>
            <a:endParaRPr lang="ru-RU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Вступление.</a:t>
            </a:r>
          </a:p>
          <a:p>
            <a:pPr marL="457200" indent="-457200" algn="l">
              <a:buFont typeface="+mj-lt"/>
              <a:buAutoNum type="arabicPeriod"/>
            </a:pP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событий.</a:t>
            </a: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+mj-lt"/>
              <a:buAutoNum type="arabicPeriod"/>
            </a:pP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Кульминация.</a:t>
            </a:r>
          </a:p>
          <a:p>
            <a:pPr marL="457200" indent="-457200" algn="l">
              <a:buFont typeface="+mj-lt"/>
              <a:buAutoNum type="arabicPeriod"/>
            </a:pP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636" y="1691678"/>
            <a:ext cx="3587249" cy="4414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242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0" y="43960"/>
            <a:ext cx="1800000" cy="18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876" y="4926120"/>
            <a:ext cx="1343284" cy="180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4716" y="154230"/>
            <a:ext cx="9144000" cy="7457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Кубики историй, сделанные детьми.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381" y="1236784"/>
            <a:ext cx="5178670" cy="517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4422">
            <a:off x="980549" y="3315467"/>
            <a:ext cx="1885707" cy="126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309" y="2215800"/>
            <a:ext cx="2272556" cy="152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7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0" y="43960"/>
            <a:ext cx="1800000" cy="18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876" y="4926120"/>
            <a:ext cx="1343284" cy="180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8532" y="527115"/>
            <a:ext cx="9144000" cy="92361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кубики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«Сказки». «Новый год».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0032" y="1691678"/>
            <a:ext cx="9144000" cy="4169792"/>
          </a:xfrm>
        </p:spPr>
        <p:txBody>
          <a:bodyPr>
            <a:normAutofit/>
          </a:bodyPr>
          <a:lstStyle/>
          <a:p>
            <a:pPr algn="l"/>
            <a:endParaRPr lang="ru-RU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83" y="2055508"/>
            <a:ext cx="2728688" cy="32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713" y="2055508"/>
            <a:ext cx="2763416" cy="32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325" y="2055508"/>
            <a:ext cx="2763416" cy="32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506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0" y="43960"/>
            <a:ext cx="1800000" cy="18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876" y="4926120"/>
            <a:ext cx="1343284" cy="180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8532" y="527115"/>
            <a:ext cx="9144000" cy="7457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Разноплановые кубики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0032" y="1691678"/>
            <a:ext cx="9144000" cy="4169792"/>
          </a:xfrm>
        </p:spPr>
        <p:txBody>
          <a:bodyPr>
            <a:normAutofit/>
          </a:bodyPr>
          <a:lstStyle/>
          <a:p>
            <a:pPr algn="l"/>
            <a:endParaRPr lang="ru-RU" sz="1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90" y="1768254"/>
            <a:ext cx="3332284" cy="4129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8" t="22811" r="7333" b="17153"/>
          <a:stretch/>
        </p:blipFill>
        <p:spPr>
          <a:xfrm>
            <a:off x="6402713" y="1774362"/>
            <a:ext cx="3341078" cy="4117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368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154</Words>
  <Application>Microsoft Office PowerPoint</Application>
  <PresentationFormat>Широкоэкранный</PresentationFormat>
  <Paragraphs>48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Тема Office</vt:lpstr>
      <vt:lpstr>ОДО «МАОУ Малышенская СОШ» Детский Сад «Василёк» с. Бескозобово</vt:lpstr>
      <vt:lpstr>Презентация PowerPoint</vt:lpstr>
      <vt:lpstr>Цель сторителлинга</vt:lpstr>
      <vt:lpstr>Задачи сторителлинга</vt:lpstr>
      <vt:lpstr>Виды сторителлинга</vt:lpstr>
      <vt:lpstr>Структура техники сторителлинга</vt:lpstr>
      <vt:lpstr>Кубики историй, сделанные детьми.</vt:lpstr>
      <vt:lpstr>Тематические кубики «Сказки». «Новый год».</vt:lpstr>
      <vt:lpstr>Разноплановые кубики</vt:lpstr>
      <vt:lpstr>Правила игры</vt:lpstr>
      <vt:lpstr>Мастер-класс для родителей по созданию кубиков историй</vt:lpstr>
      <vt:lpstr>Презентация PowerPoint</vt:lpstr>
      <vt:lpstr>ПРЕИМУЩЕСТВА СТОРИТЕЛЛИНГА</vt:lpstr>
      <vt:lpstr>ОДО «МАОУ Малышенская СОШ» Детский Сад «Василёк» с. Бескозобово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Пономарева ЛД</cp:lastModifiedBy>
  <cp:revision>60</cp:revision>
  <dcterms:created xsi:type="dcterms:W3CDTF">2024-01-29T11:02:21Z</dcterms:created>
  <dcterms:modified xsi:type="dcterms:W3CDTF">2024-06-04T06:45:54Z</dcterms:modified>
</cp:coreProperties>
</file>