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626" y="216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12.03.2023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/>
          <a:lstStyle/>
          <a:p>
            <a:r>
              <a:rPr lang="ru-RU" dirty="0" err="1" smtClean="0"/>
              <a:t>Крукова</a:t>
            </a:r>
            <a:r>
              <a:rPr lang="ru-RU" dirty="0" smtClean="0"/>
              <a:t> Любовь Юрьевна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Отделение МАОУ 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СОШ</a:t>
            </a:r>
            <a:r>
              <a:rPr lang="ru-RU" dirty="0"/>
              <a:t>№</a:t>
            </a:r>
            <a:r>
              <a:rPr lang="ru-RU" dirty="0" smtClean="0"/>
              <a:t>1»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СКОШ </a:t>
            </a:r>
            <a:r>
              <a:rPr lang="ru-RU" dirty="0"/>
              <a:t>№</a:t>
            </a:r>
            <a:r>
              <a:rPr lang="ru-RU" dirty="0" smtClean="0"/>
              <a:t>3»</a:t>
            </a:r>
          </a:p>
          <a:p>
            <a:r>
              <a:rPr lang="ru-RU" dirty="0"/>
              <a:t> </a:t>
            </a:r>
            <a:r>
              <a:rPr lang="ru-RU" dirty="0" smtClean="0"/>
              <a:t>Мое педагогическое кредо: «Творить, пробовать, искать и развиваться»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6" name="Picture 2" descr="C:\Users\Home\Desktop\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23" y="1647073"/>
            <a:ext cx="2363071" cy="20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Игра : «</a:t>
            </a:r>
            <a:r>
              <a:rPr lang="ru-RU" sz="3600" dirty="0" err="1" smtClean="0"/>
              <a:t>Судоку</a:t>
            </a:r>
            <a:r>
              <a:rPr lang="ru-RU" sz="3600" dirty="0" smtClean="0"/>
              <a:t>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Судоку</a:t>
            </a:r>
            <a:r>
              <a:rPr lang="ru-RU" b="1" dirty="0" smtClean="0"/>
              <a:t> –</a:t>
            </a:r>
            <a:r>
              <a:rPr lang="ru-RU" dirty="0" smtClean="0"/>
              <a:t>это головоломка-  </a:t>
            </a:r>
            <a:r>
              <a:rPr lang="ru-RU" dirty="0" err="1" smtClean="0"/>
              <a:t>пазл</a:t>
            </a:r>
            <a:r>
              <a:rPr lang="ru-RU" dirty="0" smtClean="0"/>
              <a:t>  с числами, в переводе с японского  «су»-цифра, «доку» – стоящая отдельно.</a:t>
            </a:r>
          </a:p>
          <a:p>
            <a:r>
              <a:rPr lang="ru-RU" dirty="0" smtClean="0"/>
              <a:t>Игра развивает мышление,  логику, мелкую моторику рук, математические способности.</a:t>
            </a:r>
          </a:p>
          <a:p>
            <a:r>
              <a:rPr lang="ru-RU" dirty="0" smtClean="0"/>
              <a:t>Игра состоит из магнитного планшета, 48 карт с заданиями,4 уровня сложности.</a:t>
            </a:r>
          </a:p>
          <a:p>
            <a:r>
              <a:rPr lang="ru-RU" dirty="0" smtClean="0"/>
              <a:t>Возьмите магнитный планшет, разместите на нем цифры – магниты так, как показано на одной из карточек с заданиями. Пустые места заполните оставшимися магнитами таким образом, чтобы цифры не повторялись по вертикали и горизонтали.</a:t>
            </a: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>
                <a:solidFill>
                  <a:srgbClr val="D92D09"/>
                </a:solidFill>
              </a:rPr>
              <a:t>Применение на уроке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Математика</a:t>
            </a:r>
          </a:p>
          <a:p>
            <a:pPr algn="just"/>
            <a:r>
              <a:rPr lang="ru-RU" sz="2200" dirty="0" smtClean="0"/>
              <a:t>Класс: 2 (АООП для обучающихся с интеллектуальными нарушениями, вариант </a:t>
            </a:r>
            <a:r>
              <a:rPr lang="ru-RU" sz="2200" dirty="0" smtClean="0"/>
              <a:t>1)</a:t>
            </a:r>
          </a:p>
          <a:p>
            <a:pPr algn="just"/>
            <a:r>
              <a:rPr lang="ru-RU" sz="2200" dirty="0" smtClean="0"/>
              <a:t>Тема: Состав числа 10.</a:t>
            </a:r>
          </a:p>
          <a:p>
            <a:pPr algn="just"/>
            <a:r>
              <a:rPr lang="ru-RU" sz="2200" dirty="0" smtClean="0"/>
              <a:t>Этап урока: устный  счет, разместить цифры от </a:t>
            </a:r>
            <a:r>
              <a:rPr lang="ru-RU" sz="2200" dirty="0" smtClean="0"/>
              <a:t>1 до </a:t>
            </a:r>
            <a:r>
              <a:rPr lang="ru-RU" sz="2200" dirty="0" smtClean="0"/>
              <a:t>4 так, чтобы в каждой строке и столбике цифра встречалась один </a:t>
            </a:r>
            <a:r>
              <a:rPr lang="ru-RU" sz="2200" dirty="0" smtClean="0"/>
              <a:t>раз, </a:t>
            </a:r>
            <a:r>
              <a:rPr lang="ru-RU" sz="2200" dirty="0" smtClean="0"/>
              <a:t>и сумма получалась 10.</a:t>
            </a:r>
            <a:endParaRPr lang="ru-RU" sz="2200" dirty="0"/>
          </a:p>
          <a:p>
            <a:pPr algn="just"/>
            <a:r>
              <a:rPr lang="ru-RU" sz="2200" dirty="0" smtClean="0"/>
              <a:t>Необходимые материалы: магнитный планшет, карточки с заданиями, цифры-магниты</a:t>
            </a:r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1026" name="Picture 2" descr="C:\Users\Home\Desktop\1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643063"/>
            <a:ext cx="1767620" cy="178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2с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66" y="1643063"/>
            <a:ext cx="1902465" cy="175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ome\Desktop\3с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3676135"/>
            <a:ext cx="1767620" cy="169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ome\Desktop\4с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767" y="3676133"/>
            <a:ext cx="1902464" cy="169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209</Words>
  <Application>Microsoft Office PowerPoint</Application>
  <PresentationFormat>Произвольный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Игра : «Судоку» 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Home</cp:lastModifiedBy>
  <cp:revision>26</cp:revision>
  <cp:lastPrinted>2023-03-12T03:04:35Z</cp:lastPrinted>
  <dcterms:created xsi:type="dcterms:W3CDTF">2023-01-11T06:34:10Z</dcterms:created>
  <dcterms:modified xsi:type="dcterms:W3CDTF">2023-03-12T12:26:47Z</dcterms:modified>
</cp:coreProperties>
</file>