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28189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 света. Распространение света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пропуски в определении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Свет – это ……………… излучение, но лишь …..     ……. …….,</a:t>
            </a:r>
          </a:p>
          <a:p>
            <a:pPr>
              <a:buNone/>
            </a:pPr>
            <a:r>
              <a:rPr lang="ru-RU" sz="6000" dirty="0" smtClean="0"/>
              <a:t>воспринимаемая ………..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кластер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Источники света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357422" y="1785926"/>
            <a:ext cx="142876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72066" y="1714488"/>
            <a:ext cx="164307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4357686" y="4143380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286644" y="4214818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000100" y="3571876"/>
            <a:ext cx="257176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43570" y="3643314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928926" y="5643578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000892" y="571501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Определите вид источника света</a:t>
            </a:r>
            <a:endParaRPr lang="ru-RU" dirty="0"/>
          </a:p>
        </p:txBody>
      </p:sp>
      <p:pic>
        <p:nvPicPr>
          <p:cNvPr id="1029" name="Picture 5" descr="https://ae03.alicdn.com/kf/H5900b339401147819e1645901bcdc56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3000340" cy="3000340"/>
          </a:xfrm>
          <a:prstGeom prst="rect">
            <a:avLst/>
          </a:prstGeom>
          <a:noFill/>
        </p:spPr>
      </p:pic>
      <p:pic>
        <p:nvPicPr>
          <p:cNvPr id="1031" name="Picture 7" descr="https://kartinkin.net/uploads/posts/2022-02/1645876480_28-kartinkin-net-p-goryashchaya-svecha-kartinki-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428736"/>
            <a:ext cx="3450381" cy="2300254"/>
          </a:xfrm>
          <a:prstGeom prst="rect">
            <a:avLst/>
          </a:prstGeom>
          <a:noFill/>
        </p:spPr>
      </p:pic>
      <p:pic>
        <p:nvPicPr>
          <p:cNvPr id="1033" name="Picture 9" descr="https://avatars.dzeninfra.ru/get-zen_doc/197911/pub_5d7b44da5d63623ee7a17ca4_5d7b44f7e3062c00adc2ed43/scale_12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7" y="4037387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Определите на картинках понятие и найдите их определения</a:t>
            </a:r>
            <a:endParaRPr lang="ru-RU" dirty="0"/>
          </a:p>
        </p:txBody>
      </p:sp>
      <p:pic>
        <p:nvPicPr>
          <p:cNvPr id="17410" name="Picture 2" descr="https://www.fonstola.ru/images/201111/fonstola.ru_59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857488" cy="175395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171448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7412" name="Picture 4" descr="https://orenburgkniga.ru/wp-content/uploads/1/a/0/1a0800ef301e3063b505a577f19232a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285860"/>
            <a:ext cx="2879820" cy="191926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14810" y="142873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7414" name="Picture 6" descr="https://avatars.mds.yandex.net/i?id=c6ec98a7407b8e7388c955289a8ff45ccdf34c0c-9094970-images-thumbs&amp;n=13"/>
          <p:cNvPicPr>
            <a:picLocks noChangeAspect="1" noChangeArrowheads="1"/>
          </p:cNvPicPr>
          <p:nvPr/>
        </p:nvPicPr>
        <p:blipFill>
          <a:blip r:embed="rId4"/>
          <a:srcRect b="10447"/>
          <a:stretch>
            <a:fillRect/>
          </a:stretch>
        </p:blipFill>
        <p:spPr bwMode="auto">
          <a:xfrm>
            <a:off x="0" y="3571876"/>
            <a:ext cx="4572000" cy="114300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14282" y="357187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7416" name="Picture 8" descr="https://rsloboda-rt.ru/images/uploads/news/2020/1/10/86df45c74e29ad1f93c80ea55032b54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143380"/>
            <a:ext cx="2714644" cy="212090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143636" y="442913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7418" name="Picture 10" descr="http://cloudfront.slrlounge.com/wp-content/uploads/2017/08/NASA-SolarEclipse-201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3" y="5022454"/>
            <a:ext cx="2500330" cy="156270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14348" y="521495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1.п.63 (вопросы) (обязательно)</a:t>
            </a:r>
          </a:p>
          <a:p>
            <a:r>
              <a:rPr lang="ru-RU" dirty="0" smtClean="0"/>
              <a:t>2.Упр.44 (1,3)</a:t>
            </a:r>
          </a:p>
          <a:p>
            <a:r>
              <a:rPr lang="ru-RU" dirty="0" smtClean="0"/>
              <a:t>3.Составить кроссворд по теме Источники света. Распространение света.</a:t>
            </a:r>
          </a:p>
          <a:p>
            <a:r>
              <a:rPr lang="ru-RU" smtClean="0"/>
              <a:t>На выбор 2 или 3.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</TotalTime>
  <Words>72</Words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Источники света. Распространение света</vt:lpstr>
      <vt:lpstr>Заполните пропуски в определении</vt:lpstr>
      <vt:lpstr>Составьте кластер</vt:lpstr>
      <vt:lpstr>Определите вид источника света</vt:lpstr>
      <vt:lpstr>Определите на картинках понятие и найдите их определения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света. Распространение света</dc:title>
  <dc:creator>User</dc:creator>
  <cp:lastModifiedBy>User</cp:lastModifiedBy>
  <cp:revision>6</cp:revision>
  <dcterms:created xsi:type="dcterms:W3CDTF">2023-04-17T20:56:32Z</dcterms:created>
  <dcterms:modified xsi:type="dcterms:W3CDTF">2023-04-17T21:47:34Z</dcterms:modified>
</cp:coreProperties>
</file>