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1" r:id="rId2"/>
    <p:sldId id="346" r:id="rId3"/>
    <p:sldId id="347" r:id="rId4"/>
    <p:sldId id="290" r:id="rId5"/>
    <p:sldId id="348" r:id="rId6"/>
    <p:sldId id="349" r:id="rId7"/>
    <p:sldId id="350" r:id="rId8"/>
    <p:sldId id="351" r:id="rId9"/>
    <p:sldId id="352" r:id="rId10"/>
    <p:sldId id="353" r:id="rId11"/>
    <p:sldId id="310" r:id="rId12"/>
    <p:sldId id="328" r:id="rId13"/>
    <p:sldId id="337" r:id="rId14"/>
    <p:sldId id="271" r:id="rId15"/>
    <p:sldId id="324" r:id="rId16"/>
    <p:sldId id="319" r:id="rId17"/>
    <p:sldId id="329" r:id="rId18"/>
    <p:sldId id="356" r:id="rId19"/>
    <p:sldId id="325" r:id="rId20"/>
    <p:sldId id="327" r:id="rId21"/>
    <p:sldId id="326" r:id="rId22"/>
    <p:sldId id="354" r:id="rId23"/>
    <p:sldId id="343" r:id="rId24"/>
    <p:sldId id="331" r:id="rId25"/>
    <p:sldId id="332" r:id="rId26"/>
    <p:sldId id="330" r:id="rId27"/>
    <p:sldId id="334" r:id="rId28"/>
    <p:sldId id="35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FF"/>
    <a:srgbClr val="0033CC"/>
    <a:srgbClr val="0000FF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500" autoAdjust="0"/>
    <p:restoredTop sz="94660"/>
  </p:normalViewPr>
  <p:slideViewPr>
    <p:cSldViewPr>
      <p:cViewPr varScale="1">
        <p:scale>
          <a:sx n="68" d="100"/>
          <a:sy n="68" d="100"/>
        </p:scale>
        <p:origin x="-1572" y="-9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>
                <a:solidFill>
                  <a:srgbClr val="C00000"/>
                </a:solidFill>
              </a:rPr>
              <a:t>Результаты анкетирования: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анкетирования: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rgbClr val="FFFFFF"/>
                    </a:solidFill>
                  </a:defRPr>
                </a:pPr>
                <a:endParaRPr lang="ru-RU"/>
              </a:p>
            </c:txPr>
            <c:dLblPos val="inEnd"/>
            <c:showVal val="1"/>
            <c:showLeaderLines val="1"/>
          </c:dLbls>
          <c:cat>
            <c:strRef>
              <c:f>Лист1!$A$2:$A$11</c:f>
              <c:strCache>
                <c:ptCount val="9"/>
                <c:pt idx="0">
                  <c:v>Делает ли ваш ребенок утреннюю гимнастику регулярно?</c:v>
                </c:pt>
                <c:pt idx="1">
                  <c:v>Нравится или нет вашему ребенку ходить на занятия по физкультуре?</c:v>
                </c:pt>
                <c:pt idx="2">
                  <c:v>Посещает ли спортивный кружок?</c:v>
                </c:pt>
                <c:pt idx="3">
                  <c:v>Какой вид зимнего спорта  предпочитает ваш ребенок?</c:v>
                </c:pt>
                <c:pt idx="4">
                  <c:v>- лыжи</c:v>
                </c:pt>
                <c:pt idx="5">
                  <c:v>- коньки</c:v>
                </c:pt>
                <c:pt idx="6">
                  <c:v>- не любит зиму </c:v>
                </c:pt>
                <c:pt idx="7">
                  <c:v>Умеет ли кататься на лыжах? </c:v>
                </c:pt>
                <c:pt idx="8">
                  <c:v>Если нет, то есть ли у него желание научиться?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13</c:v>
                </c:pt>
                <c:pt idx="1">
                  <c:v>25</c:v>
                </c:pt>
                <c:pt idx="2">
                  <c:v>14</c:v>
                </c:pt>
                <c:pt idx="4">
                  <c:v>19</c:v>
                </c:pt>
                <c:pt idx="5">
                  <c:v>4</c:v>
                </c:pt>
                <c:pt idx="6">
                  <c:v>2</c:v>
                </c:pt>
                <c:pt idx="7">
                  <c:v>7</c:v>
                </c:pt>
                <c:pt idx="8">
                  <c:v>25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/>
            </a:pPr>
            <a:endParaRPr lang="ru-RU"/>
          </a:p>
        </c:txPr>
      </c:legendEntry>
      <c:layout>
        <c:manualLayout>
          <c:xMode val="edge"/>
          <c:yMode val="edge"/>
          <c:x val="0.66597013154659701"/>
          <c:y val="0.14170894354225952"/>
          <c:w val="0.32346888626542913"/>
          <c:h val="0.85685391282736645"/>
        </c:manualLayout>
      </c:layout>
      <c:txPr>
        <a:bodyPr/>
        <a:lstStyle/>
        <a:p>
          <a:pPr>
            <a:defRPr sz="700"/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3386F-EE75-4A36-8C61-87D03B6A936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131F6-BC33-4795-8F88-71EFE97B4A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131F6-BC33-4795-8F88-71EFE97B4A3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131F6-BC33-4795-8F88-71EFE97B4A3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1968D-3224-49B7-ABED-A9F4045B800E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D3540-4520-46C3-ADC9-792A9A916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85918" y="6488668"/>
            <a:ext cx="5592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CC"/>
                </a:solidFill>
                <a:latin typeface="Comic Sans MS" pitchFamily="66" charset="0"/>
              </a:rPr>
              <a:t>Голышмановский</a:t>
            </a:r>
            <a:r>
              <a:rPr lang="ru-RU" b="1" dirty="0" smtClean="0">
                <a:solidFill>
                  <a:srgbClr val="0033CC"/>
                </a:solidFill>
                <a:latin typeface="Comic Sans MS" pitchFamily="66" charset="0"/>
              </a:rPr>
              <a:t>  городской округ, 2021г</a:t>
            </a:r>
            <a:endParaRPr lang="ru-RU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7290" y="5214950"/>
            <a:ext cx="4605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Comic Sans MS" pitchFamily="66" charset="0"/>
              </a:rPr>
              <a:t>Болдырева Юлия Владимировна,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Comic Sans MS" pitchFamily="66" charset="0"/>
              </a:rPr>
              <a:t>воспитатель</a:t>
            </a:r>
            <a:endParaRPr lang="ru-RU" sz="2000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285728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Comic Sans MS" pitchFamily="66" charset="0"/>
              </a:rPr>
              <a:t>МАДОУ Голышмановский </a:t>
            </a:r>
            <a:r>
              <a:rPr lang="ru-RU" b="1" dirty="0" smtClean="0">
                <a:solidFill>
                  <a:srgbClr val="0000CC"/>
                </a:solidFill>
                <a:latin typeface="Comic Sans MS" pitchFamily="66" charset="0"/>
              </a:rPr>
              <a:t>ЦРР- детский сад </a:t>
            </a:r>
            <a:r>
              <a:rPr lang="ru-RU" b="1" dirty="0">
                <a:solidFill>
                  <a:srgbClr val="0000CC"/>
                </a:solidFill>
                <a:latin typeface="Comic Sans MS" pitchFamily="66" charset="0"/>
              </a:rPr>
              <a:t>№ 4 </a:t>
            </a:r>
            <a:r>
              <a:rPr lang="ru-RU" b="1" dirty="0" smtClean="0">
                <a:solidFill>
                  <a:srgbClr val="0000CC"/>
                </a:solidFill>
                <a:latin typeface="Comic Sans MS" pitchFamily="66" charset="0"/>
              </a:rPr>
              <a:t>«Ёлочка»</a:t>
            </a: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14282" y="1928802"/>
            <a:ext cx="6062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Мой успешный проект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«В царстве снега. В мире лыж!»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1" name="Picture 6" descr="https://1.bp.blogspot.com/-VV7JYsWdPbo/Xh8kv2YkgEI/AAAAAAAADc4/sMQhbnw5R1IKV-bIQ9IYdWmKOZiR51DlgCLcBGAsYHQ/s1600/1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61321" flipH="1">
            <a:off x="1194969" y="5726066"/>
            <a:ext cx="785818" cy="1095945"/>
          </a:xfrm>
          <a:prstGeom prst="rect">
            <a:avLst/>
          </a:prstGeom>
          <a:noFill/>
        </p:spPr>
      </p:pic>
      <p:pic>
        <p:nvPicPr>
          <p:cNvPr id="12" name="Picture 2" descr="https://my-book-shop.ru/image/product/5/337996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69789">
            <a:off x="938299" y="3042946"/>
            <a:ext cx="2588419" cy="1941314"/>
          </a:xfrm>
          <a:prstGeom prst="rect">
            <a:avLst/>
          </a:prstGeom>
          <a:noFill/>
        </p:spPr>
      </p:pic>
      <p:pic>
        <p:nvPicPr>
          <p:cNvPr id="2" name="Picture 2" descr="C:\Users\User\Desktop\fR4e59V7SBA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4531"/>
            <a:ext cx="1824473" cy="6853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71604" y="4214818"/>
            <a:ext cx="523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Comic Sans MS" pitchFamily="66" charset="0"/>
              </a:rPr>
              <a:t>Опрошены: 25 человек , группа «Пчёлки»</a:t>
            </a:r>
            <a:endParaRPr lang="ru-RU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214414" y="214290"/>
          <a:ext cx="7215238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 descr="https://my-book-shop.ru/image/product/5/337996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79428">
            <a:off x="7264281" y="5500841"/>
            <a:ext cx="2100679" cy="1575509"/>
          </a:xfrm>
          <a:prstGeom prst="rect">
            <a:avLst/>
          </a:prstGeom>
          <a:noFill/>
        </p:spPr>
      </p:pic>
      <p:pic>
        <p:nvPicPr>
          <p:cNvPr id="8" name="Picture 4" descr="http://praleska.volozhin-edu.gov.by/files/00825/obj/120/17313/ico/2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19" t="13751" r="16329" b="12797"/>
          <a:stretch>
            <a:fillRect/>
          </a:stretch>
        </p:blipFill>
        <p:spPr bwMode="auto">
          <a:xfrm rot="871404">
            <a:off x="2810261" y="4574498"/>
            <a:ext cx="1351062" cy="1504714"/>
          </a:xfrm>
          <a:prstGeom prst="rect">
            <a:avLst/>
          </a:prstGeom>
          <a:noFill/>
        </p:spPr>
      </p:pic>
      <p:pic>
        <p:nvPicPr>
          <p:cNvPr id="10" name="Рисунок 9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572528" y="6681216"/>
            <a:ext cx="571472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pic>
        <p:nvPicPr>
          <p:cNvPr id="5" name="Рисунок 10" descr="C:\Users\User\Desktop\28.01\kUYsOZBWc-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285860"/>
            <a:ext cx="6283002" cy="4152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14" descr="https://sun9-71.userapi.com/c853428/v853428360/1c162a/z58TMdU5AF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571480"/>
            <a:ext cx="7434403" cy="5168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476" y="2643182"/>
            <a:ext cx="4515524" cy="3285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28794" y="1000108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Эстафета (спортивный  поединок) «Зимние забавы» 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между группами: «Пчелки» и «Дружная семейка»</a:t>
            </a:r>
            <a:endParaRPr lang="ru-RU" b="1" i="1" dirty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28926" y="214290"/>
            <a:ext cx="3361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2. Основной этап</a:t>
            </a:r>
            <a:endParaRPr lang="ru-RU" sz="2800" dirty="0" smtClean="0">
              <a:solidFill>
                <a:srgbClr val="0000CC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8" name="Рисунок 14" descr="E:\спорт.досуг\DSC_10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643050"/>
            <a:ext cx="4572000" cy="31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s://my-book-shop.ru/image/product/5/337996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79428">
            <a:off x="1676299" y="4645238"/>
            <a:ext cx="2709376" cy="2032032"/>
          </a:xfrm>
          <a:prstGeom prst="rect">
            <a:avLst/>
          </a:prstGeom>
          <a:noFill/>
        </p:spPr>
      </p:pic>
      <p:pic>
        <p:nvPicPr>
          <p:cNvPr id="11" name="Рисунок 10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sp>
        <p:nvSpPr>
          <p:cNvPr id="6" name="Прямоугольник 20"/>
          <p:cNvSpPr>
            <a:spLocks noChangeArrowheads="1"/>
          </p:cNvSpPr>
          <p:nvPr/>
        </p:nvSpPr>
        <p:spPr bwMode="auto">
          <a:xfrm>
            <a:off x="1571604" y="214290"/>
            <a:ext cx="642942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Семейные старты на лыжах «Лыжня зовёт!»</a:t>
            </a:r>
          </a:p>
        </p:txBody>
      </p:sp>
      <p:pic>
        <p:nvPicPr>
          <p:cNvPr id="11" name="Picture 3" descr="C:\Users\User\Desktop\vGDmHiiDo_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71480"/>
            <a:ext cx="3286148" cy="3452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214414" y="3929066"/>
            <a:ext cx="2315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00CC"/>
                </a:solidFill>
                <a:latin typeface="Comic Sans MS" pitchFamily="66" charset="0"/>
              </a:rPr>
              <a:t>Семья Титовой Тани</a:t>
            </a:r>
            <a:endParaRPr lang="ru-RU" sz="16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5" descr="https://sun9-20.userapi.com/c858328/v858328279/15af3c/cavvLzSN_Mc.jpg"/>
          <p:cNvPicPr>
            <a:picLocks noChangeAspect="1" noChangeArrowheads="1"/>
          </p:cNvPicPr>
          <p:nvPr/>
        </p:nvPicPr>
        <p:blipFill>
          <a:blip r:embed="rId4"/>
          <a:srcRect l="14116" r="18327"/>
          <a:stretch>
            <a:fillRect/>
          </a:stretch>
        </p:blipFill>
        <p:spPr bwMode="auto">
          <a:xfrm>
            <a:off x="4357686" y="714356"/>
            <a:ext cx="4407835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57818" y="4000504"/>
            <a:ext cx="3001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00CC"/>
                </a:solidFill>
                <a:latin typeface="Comic Sans MS" pitchFamily="66" charset="0"/>
              </a:rPr>
              <a:t>Семья Пономарёвой Софьи</a:t>
            </a:r>
            <a:endParaRPr lang="ru-RU" sz="16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9" name="Picture 2" descr="C:\Users\User\Desktop\лыжи коллектив\DSC_13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4161177"/>
            <a:ext cx="3897858" cy="2696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179727" y="6519446"/>
            <a:ext cx="2964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00CC"/>
                </a:solidFill>
                <a:latin typeface="Comic Sans MS" pitchFamily="66" charset="0"/>
              </a:rPr>
              <a:t>Семья Ануфриева Кирилла</a:t>
            </a:r>
            <a:endParaRPr lang="ru-RU" sz="16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14" name="Picture 2" descr="https://my-book-shop.ru/image/product/5/337996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79428">
            <a:off x="247572" y="5083618"/>
            <a:ext cx="2709376" cy="203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pic>
        <p:nvPicPr>
          <p:cNvPr id="6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pic>
        <p:nvPicPr>
          <p:cNvPr id="7" name="Рисунок 11" descr="F:\проект лыжи1\лыжи рисование\IMG_86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12" y="571480"/>
            <a:ext cx="4677257" cy="311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12" descr="F:\проект лыжи1\лыжи рисование\IMG_87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1" y="714356"/>
            <a:ext cx="4301013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13" descr="F:\проект лыжи1\лыжи рисование\IMG_87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3786190"/>
            <a:ext cx="4531034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https://1.bp.blogspot.com/-VV7JYsWdPbo/Xh8kv2YkgEI/AAAAAAAADc4/sMQhbnw5R1IKV-bIQ9IYdWmKOZiR51DlgCLcBGAsYHQ/s1600/1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358082" y="4714884"/>
            <a:ext cx="1383013" cy="1928826"/>
          </a:xfrm>
          <a:prstGeom prst="rect">
            <a:avLst/>
          </a:prstGeom>
          <a:noFill/>
        </p:spPr>
      </p:pic>
      <p:pic>
        <p:nvPicPr>
          <p:cNvPr id="11" name="Рисунок 10" descr="C:\Users\User\Downloads\zimnii-fon-dlya-prezentacii-08.jpg"/>
          <p:cNvPicPr/>
          <p:nvPr/>
        </p:nvPicPr>
        <p:blipFill>
          <a:blip r:embed="rId3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71736" y="0"/>
            <a:ext cx="6143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Лепка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Коллективная работа по созданию композиции «Лыжники на прогулке»</a:t>
            </a:r>
            <a:endParaRPr lang="ru-RU" b="1" i="1" dirty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0" name="Рисунок 21" descr="F:\проект лыжи1\DSC_05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5658"/>
            <a:ext cx="2428892" cy="343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20" descr="F:\проект лыжи1\DSC_04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6865" y="3397992"/>
            <a:ext cx="2327135" cy="346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5" descr="F:\проект лыжи1\DSC_04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3857628"/>
            <a:ext cx="4039822" cy="267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9" descr="F:\проект лыжи1\DSC_04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714356"/>
            <a:ext cx="2550779" cy="302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s://avatars.mds.yandex.net/get-districts/398364/2a00000167a398e84fe195ef77dac20c8a5f/optimiz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85794"/>
            <a:ext cx="1852097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к презентации мама\15,16\DSC_046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857232"/>
            <a:ext cx="385765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pic>
        <p:nvPicPr>
          <p:cNvPr id="6" name="Рисунок 18" descr="https://sun9-48.userapi.com/c856124/v856124466/19c984/wMGRAGWaGw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534" y="4077405"/>
            <a:ext cx="4518466" cy="278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19" descr="https://sun9-25.userapi.com/c856124/v856124466/19c9b5/ztwH4O93B-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0480"/>
            <a:ext cx="451187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16" descr="https://sun9-60.userapi.com/c856124/v856124466/19c95c/DDedBEI8gJ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357166"/>
            <a:ext cx="5257318" cy="347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285728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Встреча с известной спортсменкой района по лыжным гонкам: </a:t>
            </a:r>
            <a:r>
              <a:rPr lang="ru-RU" sz="2000" b="1" i="1" dirty="0" err="1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Альфией</a:t>
            </a:r>
            <a:r>
              <a:rPr lang="ru-RU" sz="2000" b="1" i="1" dirty="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Игрушкиной</a:t>
            </a:r>
            <a:endParaRPr lang="ru-RU" sz="20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4" name="Рисунок 13" descr="https://sun9-72.userapi.com/c853428/v853428360/1c1659/CMr8A-dIE0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4821" y="1643050"/>
            <a:ext cx="5729179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12" descr="https://sun9-68.userapi.com/c853428/v853428360/1c16a8/lP6vWwjmB9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071546"/>
            <a:ext cx="3087694" cy="463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285728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Встреча со спортсменкой района по лыжным гонкам: </a:t>
            </a:r>
          </a:p>
          <a:p>
            <a:pPr algn="ctr"/>
            <a:r>
              <a:rPr lang="ru-RU" sz="2000" b="1" i="1" dirty="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Еленой </a:t>
            </a:r>
            <a:r>
              <a:rPr lang="ru-RU" sz="2000" b="1" i="1" dirty="0" err="1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Брайченко</a:t>
            </a:r>
            <a:endParaRPr lang="ru-RU" sz="20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User\Desktop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429000"/>
            <a:ext cx="3429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User\Desktop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8670"/>
            <a:ext cx="3571870" cy="293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User\Desktop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928670"/>
            <a:ext cx="4052333" cy="297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071678"/>
            <a:ext cx="347496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4357694"/>
            <a:ext cx="3679837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000240"/>
            <a:ext cx="3330863" cy="236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357694"/>
            <a:ext cx="3341177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0"/>
            <a:ext cx="3182511" cy="2107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8" descr="C:\Users\User\Desktop\проект лыжи1\DSC_054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72132" y="-1"/>
            <a:ext cx="1357322" cy="202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http://praleska.volozhin-edu.gov.by/files/00825/obj/120/17313/ico/22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19" t="13751" r="16329" b="12797"/>
          <a:stretch>
            <a:fillRect/>
          </a:stretch>
        </p:blipFill>
        <p:spPr bwMode="auto">
          <a:xfrm rot="20971600" flipH="1">
            <a:off x="4411853" y="4466893"/>
            <a:ext cx="1339372" cy="1504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714488"/>
            <a:ext cx="83582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Для всестороннего развития дошкольников важно своевременно и качественно овладевать разнообразной двигательной деятельностью. Усвоение детьми навыков разнообразных движений, овладение правильными способами их выполнения обогащает двигательный опыт. </a:t>
            </a:r>
            <a:endParaRPr lang="ru-RU" sz="2400" i="1" dirty="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0000CC"/>
                </a:solidFill>
                <a:latin typeface="Comic Sans MS" pitchFamily="66" charset="0"/>
              </a:rPr>
              <a:t>Ведь даже простые лыжные прогулки </a:t>
            </a:r>
            <a:r>
              <a:rPr lang="ru-RU" sz="2400" dirty="0" err="1" smtClean="0">
                <a:solidFill>
                  <a:srgbClr val="0000CC"/>
                </a:solidFill>
                <a:latin typeface="Comic Sans MS" pitchFamily="66" charset="0"/>
              </a:rPr>
              <a:t>оздоравливают</a:t>
            </a:r>
            <a:r>
              <a:rPr lang="ru-RU" sz="2400" dirty="0" smtClean="0">
                <a:solidFill>
                  <a:srgbClr val="0000CC"/>
                </a:solidFill>
                <a:latin typeface="Comic Sans MS" pitchFamily="66" charset="0"/>
              </a:rPr>
              <a:t>, оказывают положительное влияние на организм</a:t>
            </a:r>
            <a:r>
              <a:rPr lang="ru-RU" sz="2400" dirty="0" smtClean="0">
                <a:solidFill>
                  <a:srgbClr val="0000CC"/>
                </a:solidFill>
              </a:rPr>
              <a:t>.</a:t>
            </a:r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642918"/>
            <a:ext cx="37769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Актуальность: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15" descr="C:\Users\User\Desktop\проект лыжи1\DSC_0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714884"/>
            <a:ext cx="2786064" cy="185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pic>
        <p:nvPicPr>
          <p:cNvPr id="3" name="Рисунок 17" descr="https://sun9-12.userapi.com/c204520/v204520148/305d3/wow6naM3Ti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84" y="1643050"/>
            <a:ext cx="451745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00166" y="214290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Comic Sans MS" pitchFamily="66" charset="0"/>
              </a:rPr>
              <a:t>Поход выходного дня с родителями 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Comic Sans MS" pitchFamily="66" charset="0"/>
              </a:rPr>
              <a:t>на лыжную базу «Сосновый бор»</a:t>
            </a:r>
            <a:endParaRPr lang="ru-RU" sz="2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6" name="Рисунок 16" descr="https://sun9-1.userapi.com/c204520/v204520148/305ca/A0KIfit8J1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714488"/>
            <a:ext cx="4372006" cy="312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://praleska.volozhin-edu.gov.by/files/00825/obj/120/17313/ico/2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19" t="13751" r="16329" b="12797"/>
          <a:stretch>
            <a:fillRect/>
          </a:stretch>
        </p:blipFill>
        <p:spPr bwMode="auto">
          <a:xfrm rot="1228254">
            <a:off x="3159131" y="4704465"/>
            <a:ext cx="1274496" cy="1504714"/>
          </a:xfrm>
          <a:prstGeom prst="rect">
            <a:avLst/>
          </a:prstGeom>
          <a:noFill/>
        </p:spPr>
      </p:pic>
      <p:pic>
        <p:nvPicPr>
          <p:cNvPr id="9" name="Рисунок 8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85918" y="0"/>
            <a:ext cx="6500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Бандероль из леса (письмо от Дедушки Мороза)</a:t>
            </a:r>
            <a:endParaRPr lang="ru-RU" sz="2000" b="1" dirty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Рисунок 9" descr="https://sun9-31.userapi.com/c205516/v205516986/2f514/-Q5ZFE5nHO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784" y="1428736"/>
            <a:ext cx="5611223" cy="429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14" descr="https://sun9-31.userapi.com/c205516/v205516986/2f627/X0Pp35HRlD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5059" y="1928803"/>
            <a:ext cx="360894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14678" y="214290"/>
            <a:ext cx="23551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Заключение</a:t>
            </a:r>
            <a:endParaRPr lang="ru-RU" sz="2800" dirty="0" smtClean="0">
              <a:solidFill>
                <a:srgbClr val="0000CC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428596" y="714356"/>
            <a:ext cx="84296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Лыжи – очень нужный и полезный вид спорта!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Во-первых, это свежий воздух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Во - вторых, это движения, которые необходимы и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полезны для человека.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В-третьих, лыжи сближают с семьей, природой,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делают нас духовно богаче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</a:p>
        </p:txBody>
      </p:sp>
      <p:pic>
        <p:nvPicPr>
          <p:cNvPr id="7" name="Рисунок 15" descr="https://sun9-70.userapi.com/c205516/v205516986/2f6bf/YfMrS0v0p1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3143248"/>
            <a:ext cx="4575821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my-book-shop.ru/image/product/5/337996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304267">
            <a:off x="3094749" y="5354041"/>
            <a:ext cx="2474027" cy="1855520"/>
          </a:xfrm>
          <a:prstGeom prst="rect">
            <a:avLst/>
          </a:prstGeom>
          <a:noFill/>
        </p:spPr>
      </p:pic>
      <p:pic>
        <p:nvPicPr>
          <p:cNvPr id="9" name="Рисунок 8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pic>
        <p:nvPicPr>
          <p:cNvPr id="7" name="Рисунок 6" descr="C:\Users\User\Downloads\BOLDYREVA_YuLIYa_VLADIMIROVNA_page-0001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14290"/>
            <a:ext cx="4541364" cy="607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avatars.mds.yandex.net/get-districts/398364/2a00000167a398e84fe195ef77dac20c8a5f/optim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24422">
            <a:off x="596895" y="5186067"/>
            <a:ext cx="1852097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pic>
        <p:nvPicPr>
          <p:cNvPr id="3" name="Рисунок 2" descr="C:\Users\User\Desktop\к презентации мама\20\EV4GPvMutO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4500594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esktop\к презентации мама\20\s07nQISFEy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14422"/>
            <a:ext cx="4572000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https://1.bp.blogspot.com/-VV7JYsWdPbo/Xh8kv2YkgEI/AAAAAAAADc4/sMQhbnw5R1IKV-bIQ9IYdWmKOZiR51DlgCLcBGAsYHQ/s1600/1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500430" y="5572116"/>
            <a:ext cx="922009" cy="1285884"/>
          </a:xfrm>
          <a:prstGeom prst="rect">
            <a:avLst/>
          </a:prstGeom>
          <a:noFill/>
        </p:spPr>
      </p:pic>
      <p:pic>
        <p:nvPicPr>
          <p:cNvPr id="7" name="Рисунок 6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pic>
        <p:nvPicPr>
          <p:cNvPr id="5" name="Рисунок 4" descr="C:\Users\User\Desktop\к презентации мама\21\fT_8cTxnNN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57166"/>
            <a:ext cx="4286280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esktop\к презентации мама\21\mywGnrz2kK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66"/>
            <a:ext cx="3969626" cy="319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Desktop\к презентации мама\21\ysUp4uLo4a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00438"/>
            <a:ext cx="342902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pic>
        <p:nvPicPr>
          <p:cNvPr id="3" name="Рисунок 2" descr="C:\Users\User\Desktop\к презентации мама\22,23\yOWICk52fP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507209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к презентации мама\22,23\Ануфриев Кирилл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500438"/>
            <a:ext cx="228601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к презентации мама\22,23\5DwXY1eQkH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85728"/>
            <a:ext cx="257176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my-book-shop.ru/image/product/5/337996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15575">
            <a:off x="4084153" y="5049632"/>
            <a:ext cx="2588419" cy="1941314"/>
          </a:xfrm>
          <a:prstGeom prst="rect">
            <a:avLst/>
          </a:prstGeom>
          <a:noFill/>
        </p:spPr>
      </p:pic>
      <p:pic>
        <p:nvPicPr>
          <p:cNvPr id="9" name="Рисунок 8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pic>
        <p:nvPicPr>
          <p:cNvPr id="3" name="Рисунок 2" descr="C:\Users\User\Desktop\к презентации мама\24,25,26+27\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30" y="785794"/>
            <a:ext cx="464347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00166" y="214290"/>
            <a:ext cx="671517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Проект «Увлекательный мир шашек»</a:t>
            </a:r>
          </a:p>
          <a:p>
            <a:pPr algn="ctr"/>
            <a:r>
              <a:rPr lang="ru-RU" sz="1100" b="1" dirty="0" smtClean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.</a:t>
            </a:r>
            <a:endParaRPr lang="ru-RU" sz="1100" b="1" dirty="0"/>
          </a:p>
        </p:txBody>
      </p:sp>
      <p:pic>
        <p:nvPicPr>
          <p:cNvPr id="5" name="Рисунок 4" descr="C:\Users\User\Desktop\к презентации мама\24,25,26+27\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642918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\Downloads\zimnii-fon-dlya-prezentacii-08.jpg"/>
          <p:cNvPicPr/>
          <p:nvPr/>
        </p:nvPicPr>
        <p:blipFill>
          <a:blip r:embed="rId3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  <p:pic>
        <p:nvPicPr>
          <p:cNvPr id="10" name="Рисунок 9" descr="E:\mJPwpN-IqG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3643314"/>
            <a:ext cx="435771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" y="0"/>
            <a:ext cx="91318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1928802"/>
            <a:ext cx="7755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Comic Sans MS" pitchFamily="66" charset="0"/>
              </a:rPr>
              <a:t>Спасибо за внимание!</a:t>
            </a:r>
            <a:endParaRPr lang="ru-RU" sz="5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" name="Picture 4" descr="http://praleska.volozhin-edu.gov.by/files/00825/obj/120/17313/ico/2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19" t="13751" r="16329" b="12797"/>
          <a:stretch>
            <a:fillRect/>
          </a:stretch>
        </p:blipFill>
        <p:spPr bwMode="auto">
          <a:xfrm rot="811235">
            <a:off x="2437334" y="4194814"/>
            <a:ext cx="1915062" cy="2132856"/>
          </a:xfrm>
          <a:prstGeom prst="rect">
            <a:avLst/>
          </a:prstGeom>
          <a:noFill/>
        </p:spPr>
      </p:pic>
      <p:pic>
        <p:nvPicPr>
          <p:cNvPr id="6" name="Рисунок 5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57158" y="1071546"/>
            <a:ext cx="850112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формирование у воспитанников заинтересованного отношения к лыжному </a:t>
            </a:r>
            <a:r>
              <a:rPr lang="ru-RU" sz="2400" dirty="0" smtClean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порту   как  к   источнику   двигательной активности  детей  дошкольного возраста, умений  и  навыков по начальной лыжной подготовке.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4612" y="357166"/>
            <a:ext cx="38747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Цель проекта: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19" descr="C:\Users\User\Desktop\проект лыжи1\DSC_05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071810"/>
            <a:ext cx="4473351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0232" y="3071810"/>
            <a:ext cx="2434059" cy="3365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86182" y="0"/>
            <a:ext cx="521495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b="1" i="1" dirty="0" smtClean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Задачи:</a:t>
            </a:r>
          </a:p>
          <a:p>
            <a:pPr algn="ctr"/>
            <a:endParaRPr lang="ru-RU" b="1" i="1" dirty="0" smtClean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1. Узнать историю создания лыж.</a:t>
            </a:r>
          </a:p>
          <a:p>
            <a:endParaRPr lang="ru-RU" b="1" dirty="0" smtClean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2. Формировать понятие детей о том, что лыжный спорт является источником движения и укрепления здоровья человека.</a:t>
            </a:r>
          </a:p>
          <a:p>
            <a:endParaRPr lang="ru-RU" b="1" dirty="0" smtClean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3. Обогатить активный и пассивный словари детей спортивными терминами.</a:t>
            </a:r>
          </a:p>
          <a:p>
            <a:endParaRPr lang="ru-RU" b="1" dirty="0" smtClean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4. Способствовать развитию познавательного интереса, речевой и двигательной активности,  творческих способностей детей.</a:t>
            </a:r>
          </a:p>
          <a:p>
            <a:endParaRPr lang="ru-RU" b="1" dirty="0" smtClean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5.Создать условия для творческого общения и сотрудничества воспитателей, родителей и детей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.</a:t>
            </a:r>
            <a:endParaRPr lang="ru-RU" dirty="0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7" name="Рисунок 13" descr="F:\проект лыжи1\DSC_0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3680139" cy="2428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12" descr="C:\Users\User\Desktop\елочка\2 мл Пуртова\СРЕДНЯЯ ГРУППА 2019-2020\проект питание и здоровье 2020\фотки\nDU6kCUbos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68" y="3615192"/>
            <a:ext cx="3578838" cy="262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ttp://praleska.volozhin-edu.gov.by/files/00825/obj/120/17313/ico/2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19" t="13751" r="16329" b="12797"/>
          <a:stretch>
            <a:fillRect/>
          </a:stretch>
        </p:blipFill>
        <p:spPr bwMode="auto">
          <a:xfrm rot="2188712">
            <a:off x="8236563" y="5833701"/>
            <a:ext cx="1010432" cy="11253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357158" y="1000108"/>
            <a:ext cx="835824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сли заниматься лыжным спортом, то можно сохранить и укрепить свое здоровье,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появится интерес родителей и возрастет желание детей проводить больше времени на улице, чем за играми на планшетах..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428604"/>
            <a:ext cx="2691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Гипотеза: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57158" y="2714620"/>
            <a:ext cx="8286808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Предполагаемые итоги реализации проекта: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 Родители и дети познакомятся с историей создания лыж, лыжного вида спорта.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- Появится заинтересованное отношение детей и родителей к лыжному спорту как к источнику двигательной активности;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 Возрастет интерес и желание родителей к совместному времяпрепровождению со своими детьми.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 Дети в конце проекта станут проводить больше времени на улице, чем за играми на планшетах, научатся самостоятельно, без помощи взрослого, кататься на лыжах.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7" name="Рисунок 6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2285984" y="214290"/>
            <a:ext cx="55258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Методы исследования: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214546" y="1428736"/>
            <a:ext cx="5357850" cy="276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- словесные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- наглядные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4000" b="1" dirty="0" smtClean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практические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6" name="Picture 4" descr="http://praleska.volozhin-edu.gov.by/files/00825/obj/120/17313/ico/2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19" t="13751" r="16329" b="12797"/>
          <a:stretch>
            <a:fillRect/>
          </a:stretch>
        </p:blipFill>
        <p:spPr bwMode="auto">
          <a:xfrm rot="871404">
            <a:off x="2522821" y="3992238"/>
            <a:ext cx="1915062" cy="2132856"/>
          </a:xfrm>
          <a:prstGeom prst="rect">
            <a:avLst/>
          </a:prstGeom>
          <a:noFill/>
        </p:spPr>
      </p:pic>
      <p:pic>
        <p:nvPicPr>
          <p:cNvPr id="7" name="Рисунок 6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218424" y="6681216"/>
            <a:ext cx="92557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285852" y="428604"/>
            <a:ext cx="74174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Этапы реализации проекта: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428736"/>
            <a:ext cx="82153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4000" b="1" dirty="0" smtClean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Подготовительный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2. Основной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 b="1" dirty="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3. Заключительный</a:t>
            </a:r>
            <a:endParaRPr lang="ru-RU" sz="4000" dirty="0" smtClean="0">
              <a:solidFill>
                <a:srgbClr val="0000CC"/>
              </a:solidFill>
              <a:latin typeface="Comic Sans MS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8" name="Picture 2" descr="https://my-book-shop.ru/image/product/5/337996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79428">
            <a:off x="7264281" y="5500841"/>
            <a:ext cx="2100679" cy="1575509"/>
          </a:xfrm>
          <a:prstGeom prst="rect">
            <a:avLst/>
          </a:prstGeom>
          <a:noFill/>
        </p:spPr>
      </p:pic>
      <p:pic>
        <p:nvPicPr>
          <p:cNvPr id="9" name="Рисунок 8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429652" y="6681216"/>
            <a:ext cx="714348" cy="176784"/>
          </a:xfrm>
          <a:prstGeom prst="rect">
            <a:avLst/>
          </a:prstGeom>
          <a:noFill/>
        </p:spPr>
      </p:pic>
      <p:pic>
        <p:nvPicPr>
          <p:cNvPr id="10" name="Picture 4" descr="http://praleska.volozhin-edu.gov.by/files/00825/obj/120/17313/ico/2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19" t="13751" r="16329" b="12797"/>
          <a:stretch>
            <a:fillRect/>
          </a:stretch>
        </p:blipFill>
        <p:spPr bwMode="auto">
          <a:xfrm rot="1101723">
            <a:off x="2584012" y="4481406"/>
            <a:ext cx="1510948" cy="1682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571472" y="1000108"/>
            <a:ext cx="814393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- работа  по изучению методической литературы  по данной теме (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Викулов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А.Д.,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Бутин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И.М. «Развитие физических способностей детей»,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Голощекина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М.П. «Лыжи в детском саду»;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- подобрана художественная литература (стихи, сказки, пословицы, высказывания на лыжную тематику)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428604"/>
            <a:ext cx="4915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2800" b="1" dirty="0" smtClean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Подготовительный этап</a:t>
            </a:r>
            <a:endParaRPr lang="ru-RU" sz="2800" dirty="0" smtClean="0">
              <a:solidFill>
                <a:srgbClr val="0000CC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4071942"/>
            <a:ext cx="8143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CC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- подбор дидактических игр, способствующих развитию логического мышления «Собери олимпийские кольца», «Лыжная пара», «Зимние виды спорта»(систематизация и подбор игр для создания картотеки игр-заданий</a:t>
            </a:r>
            <a:r>
              <a:rPr lang="ru-RU" sz="2400" dirty="0" smtClean="0">
                <a:solidFill>
                  <a:srgbClr val="0000CC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для детей на лыжах</a:t>
            </a:r>
            <a:r>
              <a:rPr lang="ru-RU" sz="2400" dirty="0" smtClean="0">
                <a:solidFill>
                  <a:srgbClr val="0000CC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)</a:t>
            </a:r>
            <a:endParaRPr lang="ru-RU" sz="2400" dirty="0" smtClean="0">
              <a:solidFill>
                <a:srgbClr val="0000CC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8" name="Picture 2" descr="https://my-book-shop.ru/image/product/5/337996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79428">
            <a:off x="7264281" y="5500841"/>
            <a:ext cx="2100679" cy="1575509"/>
          </a:xfrm>
          <a:prstGeom prst="rect">
            <a:avLst/>
          </a:prstGeom>
          <a:noFill/>
        </p:spPr>
      </p:pic>
      <p:pic>
        <p:nvPicPr>
          <p:cNvPr id="9" name="Рисунок 8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358214" y="6681216"/>
            <a:ext cx="785786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ownloads\zimnii-fon-dlya-prezentacii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" y="0"/>
            <a:ext cx="9131824" cy="6858000"/>
          </a:xfrm>
          <a:prstGeom prst="rect">
            <a:avLst/>
          </a:prstGeom>
          <a:noFill/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571472" y="1214422"/>
            <a:ext cx="814393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302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1. Делает ли ваш ребенок утреннюю гимнастику регулярно?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6302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2. Нравится или нет вашему ребенку ходить на занятия по физкультуре?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6302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3. Посещает ли спортивный кружок?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6302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4. Какой вид зимнего спорта  предпочитает ваш ребенок?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6302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 лыжи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6302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 коньки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6302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 не любит зиму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6302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5. Умеет ли кататься на лыжах? Если нет, то есть ли у него желание научиться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6182" y="500042"/>
            <a:ext cx="1914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Comic Sans MS" pitchFamily="66" charset="0"/>
              </a:rPr>
              <a:t>Анкета</a:t>
            </a:r>
            <a:endParaRPr lang="ru-RU" sz="4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7" name="Picture 6" descr="https://1.bp.blogspot.com/-VV7JYsWdPbo/Xh8kv2YkgEI/AAAAAAAADc4/sMQhbnw5R1IKV-bIQ9IYdWmKOZiR51DlgCLcBGAsYHQ/s1600/1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072066" y="3571876"/>
            <a:ext cx="1075677" cy="1500198"/>
          </a:xfrm>
          <a:prstGeom prst="rect">
            <a:avLst/>
          </a:prstGeom>
          <a:noFill/>
        </p:spPr>
      </p:pic>
      <p:pic>
        <p:nvPicPr>
          <p:cNvPr id="8" name="Picture 2" descr="https://my-book-shop.ru/image/product/5/337996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79428">
            <a:off x="7264281" y="5500841"/>
            <a:ext cx="2100679" cy="1575509"/>
          </a:xfrm>
          <a:prstGeom prst="rect">
            <a:avLst/>
          </a:prstGeom>
          <a:noFill/>
        </p:spPr>
      </p:pic>
      <p:pic>
        <p:nvPicPr>
          <p:cNvPr id="9" name="Рисунок 8" descr="C:\Users\User\Downloads\zimnii-fon-dlya-prezentacii-08.jpg"/>
          <p:cNvPicPr/>
          <p:nvPr/>
        </p:nvPicPr>
        <p:blipFill>
          <a:blip r:embed="rId2" cstate="print"/>
          <a:srcRect l="84386" t="98822"/>
          <a:stretch>
            <a:fillRect/>
          </a:stretch>
        </p:blipFill>
        <p:spPr bwMode="auto">
          <a:xfrm>
            <a:off x="8429652" y="6681216"/>
            <a:ext cx="714348" cy="17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3607</TotalTime>
  <Words>594</Words>
  <Application>Microsoft Office PowerPoint</Application>
  <PresentationFormat>Экран (4:3)</PresentationFormat>
  <Paragraphs>84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357</cp:revision>
  <dcterms:created xsi:type="dcterms:W3CDTF">2019-02-05T07:59:12Z</dcterms:created>
  <dcterms:modified xsi:type="dcterms:W3CDTF">2021-02-23T13:01:42Z</dcterms:modified>
</cp:coreProperties>
</file>