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6DF97A-1AA1-4F91-8AEE-3276A170F9A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829F5D-BE62-4064-A9B3-C96C3ECF6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97A-1AA1-4F91-8AEE-3276A170F9A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5D-BE62-4064-A9B3-C96C3ECF6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97A-1AA1-4F91-8AEE-3276A170F9A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5D-BE62-4064-A9B3-C96C3ECF6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6DF97A-1AA1-4F91-8AEE-3276A170F9A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829F5D-BE62-4064-A9B3-C96C3ECF68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6DF97A-1AA1-4F91-8AEE-3276A170F9A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829F5D-BE62-4064-A9B3-C96C3ECF6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97A-1AA1-4F91-8AEE-3276A170F9A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5D-BE62-4064-A9B3-C96C3ECF68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97A-1AA1-4F91-8AEE-3276A170F9A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5D-BE62-4064-A9B3-C96C3ECF68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6DF97A-1AA1-4F91-8AEE-3276A170F9A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829F5D-BE62-4064-A9B3-C96C3ECF68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F97A-1AA1-4F91-8AEE-3276A170F9A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5D-BE62-4064-A9B3-C96C3ECF6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6DF97A-1AA1-4F91-8AEE-3276A170F9A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829F5D-BE62-4064-A9B3-C96C3ECF68E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6DF97A-1AA1-4F91-8AEE-3276A170F9A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829F5D-BE62-4064-A9B3-C96C3ECF68E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6DF97A-1AA1-4F91-8AEE-3276A170F9A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829F5D-BE62-4064-A9B3-C96C3ECF68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857364"/>
            <a:ext cx="6715172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Моя педагогическая находка</a:t>
            </a: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«Все гениальное просто, 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 всё простое гениально».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4643446"/>
            <a:ext cx="2571768" cy="17314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Носенко Олеся Александровна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воспитатель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2428860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75724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Отделение МАДОУ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Голышмановский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/с № 4 «Ёлочка» –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Центр развития ребенка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/с № 2 «Зёрнышко» </a:t>
            </a:r>
            <a:r>
              <a:rPr lang="ru-RU" sz="11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11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000108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КОНКУРС ПРОФЕССИОНАЛЬНОГО МАСТЕРСТВА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«ПЕДАГОГ ГОДА -2024»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6357958"/>
            <a:ext cx="4357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Голышманово,  2024</a:t>
            </a:r>
            <a:endParaRPr lang="ru-RU" sz="1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Старший дошкольный возраст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5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Правильный и плавный переход от игр к учебе и серьезным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занятиям. 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2071678"/>
            <a:ext cx="6215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Электровикторин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изображение_viber_2024-02-25_11-09-41-309.jpg"/>
          <p:cNvPicPr>
            <a:picLocks noChangeAspect="1"/>
          </p:cNvPicPr>
          <p:nvPr/>
        </p:nvPicPr>
        <p:blipFill>
          <a:blip r:embed="rId2" cstate="print"/>
          <a:srcRect l="3906" t="2777" r="7812"/>
          <a:stretch>
            <a:fillRect/>
          </a:stretch>
        </p:blipFill>
        <p:spPr>
          <a:xfrm>
            <a:off x="500034" y="2786058"/>
            <a:ext cx="2571768" cy="159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_viber_2024-02-25_11-10-02-526.jpg"/>
          <p:cNvPicPr>
            <a:picLocks noChangeAspect="1"/>
          </p:cNvPicPr>
          <p:nvPr/>
        </p:nvPicPr>
        <p:blipFill>
          <a:blip r:embed="rId3" cstate="print"/>
          <a:srcRect r="7600"/>
          <a:stretch>
            <a:fillRect/>
          </a:stretch>
        </p:blipFill>
        <p:spPr>
          <a:xfrm>
            <a:off x="285720" y="4572008"/>
            <a:ext cx="3357586" cy="204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_viber_2024-02-25_11-10-20-593.jpg"/>
          <p:cNvPicPr>
            <a:picLocks noChangeAspect="1"/>
          </p:cNvPicPr>
          <p:nvPr/>
        </p:nvPicPr>
        <p:blipFill>
          <a:blip r:embed="rId4" cstate="print"/>
          <a:srcRect l="8438" t="5278" r="12656" b="5832"/>
          <a:stretch>
            <a:fillRect/>
          </a:stretch>
        </p:blipFill>
        <p:spPr>
          <a:xfrm>
            <a:off x="5929322" y="1785926"/>
            <a:ext cx="2428892" cy="153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_viber_2024-02-25_11-11-08-698.jpg"/>
          <p:cNvPicPr>
            <a:picLocks noChangeAspect="1"/>
          </p:cNvPicPr>
          <p:nvPr/>
        </p:nvPicPr>
        <p:blipFill>
          <a:blip r:embed="rId5" cstate="print"/>
          <a:srcRect l="5235" t="9307" r="14296"/>
          <a:stretch>
            <a:fillRect/>
          </a:stretch>
        </p:blipFill>
        <p:spPr>
          <a:xfrm>
            <a:off x="3857620" y="3286124"/>
            <a:ext cx="2512721" cy="159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_viber_2024-02-25_11-11-20-737.jpg"/>
          <p:cNvPicPr>
            <a:picLocks noChangeAspect="1"/>
          </p:cNvPicPr>
          <p:nvPr/>
        </p:nvPicPr>
        <p:blipFill>
          <a:blip r:embed="rId6" cstate="print"/>
          <a:srcRect l="9063" t="7779" r="12811" b="4720"/>
          <a:stretch>
            <a:fillRect/>
          </a:stretch>
        </p:blipFill>
        <p:spPr>
          <a:xfrm>
            <a:off x="5572132" y="5143512"/>
            <a:ext cx="226787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Тематические карточки, созданные нами с детьми.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изображение_viber_2024-02-25_11-12-41-372.jpg"/>
          <p:cNvPicPr>
            <a:picLocks noChangeAspect="1"/>
          </p:cNvPicPr>
          <p:nvPr/>
        </p:nvPicPr>
        <p:blipFill>
          <a:blip r:embed="rId2" cstate="print"/>
          <a:srcRect l="12500" r="14844" b="-1389"/>
          <a:stretch>
            <a:fillRect/>
          </a:stretch>
        </p:blipFill>
        <p:spPr>
          <a:xfrm>
            <a:off x="5715008" y="1500174"/>
            <a:ext cx="2786082" cy="218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_viber_2024-02-25_11-13-28-705.jpg"/>
          <p:cNvPicPr>
            <a:picLocks noChangeAspect="1"/>
          </p:cNvPicPr>
          <p:nvPr/>
        </p:nvPicPr>
        <p:blipFill>
          <a:blip r:embed="rId3" cstate="print"/>
          <a:srcRect l="6172" t="-4306" r="7890" b="-1251"/>
          <a:stretch>
            <a:fillRect/>
          </a:stretch>
        </p:blipFill>
        <p:spPr>
          <a:xfrm>
            <a:off x="2643174" y="4214818"/>
            <a:ext cx="33087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_viber_2024-02-25_11-14-30-596.jpg"/>
          <p:cNvPicPr>
            <a:picLocks noChangeAspect="1"/>
          </p:cNvPicPr>
          <p:nvPr/>
        </p:nvPicPr>
        <p:blipFill>
          <a:blip r:embed="rId4" cstate="print"/>
          <a:srcRect l="20938" t="8056" r="19687" b="1666"/>
          <a:stretch>
            <a:fillRect/>
          </a:stretch>
        </p:blipFill>
        <p:spPr>
          <a:xfrm>
            <a:off x="214282" y="1500174"/>
            <a:ext cx="2571768" cy="219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3786190"/>
            <a:ext cx="221457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«Математическое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лото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Найти предмет, похожий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по форме геометрической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 фигуры.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857884" y="3714752"/>
            <a:ext cx="2830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«Домики для снеговиков»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Универсальная игра на соотношение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цвета, формы, числа, тени.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2000241"/>
            <a:ext cx="2928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«Из чего сделана  пицца» - игра на разбор слова по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слогам.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857364"/>
            <a:ext cx="6715172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Моя педагогическая находка</a:t>
            </a: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«Все гениальное просто, 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 всё простое гениально».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4643446"/>
            <a:ext cx="2571768" cy="17314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Носенко Олеся Александровна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воспитатель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2428860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75724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Отделение МАДОУ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Голышмановский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/с № 4 «Ёлочка» –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Центр развития ребенка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/с № 2 «Зёрнышко» </a:t>
            </a:r>
            <a:r>
              <a:rPr lang="ru-RU" sz="11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11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000108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КОНКУРС ПРОФЕССИОНАЛЬНОГО МАСТЕРСТВА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«ПЕДАГОГ ГОДА -2024»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6357958"/>
            <a:ext cx="4357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Голышманово,  2024</a:t>
            </a:r>
            <a:endParaRPr lang="ru-RU" sz="1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99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Простота — это то, что труднее всего на свете; это крайний предел опытности и последнее усилие гения»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https://arthive.net/res/media/img/oy800/article/792/4727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14620"/>
            <a:ext cx="3698886" cy="3698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53add48fae240ee9399317b06f7e6bf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727" t="36059" r="-10752" b="12638"/>
          <a:stretch>
            <a:fillRect/>
          </a:stretch>
        </p:blipFill>
        <p:spPr>
          <a:xfrm>
            <a:off x="785786" y="2143116"/>
            <a:ext cx="7143800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ФГОС.jpg"/>
          <p:cNvPicPr>
            <a:picLocks noChangeAspect="1"/>
          </p:cNvPicPr>
          <p:nvPr/>
        </p:nvPicPr>
        <p:blipFill>
          <a:blip r:embed="rId3"/>
          <a:srcRect l="9375" t="25000" r="11718" b="25000"/>
          <a:stretch>
            <a:fillRect/>
          </a:stretch>
        </p:blipFill>
        <p:spPr>
          <a:xfrm>
            <a:off x="785786" y="214290"/>
            <a:ext cx="7215238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« Формирование предпосылок  для овладения функциональной грамотности детей дошкольного возраста».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857364"/>
            <a:ext cx="6630480" cy="461646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</a:br>
            <a:endParaRPr lang="ru-RU" dirty="0"/>
          </a:p>
        </p:txBody>
      </p:sp>
      <p:pic>
        <p:nvPicPr>
          <p:cNvPr id="4" name="Содержимое 5" descr="https://avatars.dzeninfra.ru/get-zen_doc/3986059/pub_61bde886187a96170dca3afe_61bde8eb4b46c01ca74d0038/scale_1200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85728"/>
            <a:ext cx="32147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Мария Монтессори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290"/>
            <a:ext cx="343869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4714884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Аделаида Семеновна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Симонович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4786322"/>
            <a:ext cx="3401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Мария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Монтессори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0.10-FunkGr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49218" b="20140"/>
          <a:stretch>
            <a:fillRect/>
          </a:stretch>
        </p:blipFill>
        <p:spPr>
          <a:xfrm>
            <a:off x="214282" y="214290"/>
            <a:ext cx="4441645" cy="3929090"/>
          </a:xfrm>
        </p:spPr>
      </p:pic>
      <p:pic>
        <p:nvPicPr>
          <p:cNvPr id="6" name="Содержимое 5" descr="0b530dabce8257a7571990cc4ac64a372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l="3371" t="22725" r="2247" b="7478"/>
          <a:stretch>
            <a:fillRect/>
          </a:stretch>
        </p:blipFill>
        <p:spPr>
          <a:xfrm>
            <a:off x="2428860" y="3216385"/>
            <a:ext cx="6555683" cy="335588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285728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Принцип работы: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166843"/>
            <a:ext cx="850112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взаимодействия педагога с детьми только на основе сотрудничества и сотворчества;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10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планировании и проведении работы обязательно осуществляется учёт возрастных и индивидуальных особенностей детей;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обязательное уважение мнения ребёнка, его личностной позиции;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делает акцент на развитие </a:t>
            </a:r>
            <a:r>
              <a:rPr kumimoji="0" lang="ru-RU" sz="240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креативности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ребенка на основе рациональной интеграции видов деятельности;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приоритетное использование форм и методов работы, прежде всего игровых, чтобы вызвать творческую активность, заинтересованность каждого ребенка.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00034" y="428604"/>
            <a:ext cx="828680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Младший дошкольный возраст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метод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включающий в себя развивающие, познавательные игры;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развивающего обучения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ориентирующийся на потенциальные возможности детей и их реализацию через вовлечение в различные виды деятельности;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творческого обучения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способствующий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раскрытию внутреннего потенциала детей;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наглядный метод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целенаправленное, планомерное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восприятие ребенком предметов и явлений окружающего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мира, в котором активно взаимодействуют восприятие,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мышление и речь;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изображение_viber_2024-02-25_09-50-25-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05114" y="3667127"/>
            <a:ext cx="1571636" cy="209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_viber_2024-02-25_09-50-28-634.jpg"/>
          <p:cNvPicPr>
            <a:picLocks noChangeAspect="1"/>
          </p:cNvPicPr>
          <p:nvPr/>
        </p:nvPicPr>
        <p:blipFill>
          <a:blip r:embed="rId3" cstate="print"/>
          <a:srcRect r="39531" b="225"/>
          <a:stretch>
            <a:fillRect/>
          </a:stretch>
        </p:blipFill>
        <p:spPr>
          <a:xfrm>
            <a:off x="7215206" y="2071678"/>
            <a:ext cx="142876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_viber_2024-02-25_09-50-39-804.jpg"/>
          <p:cNvPicPr>
            <a:picLocks noChangeAspect="1"/>
          </p:cNvPicPr>
          <p:nvPr/>
        </p:nvPicPr>
        <p:blipFill>
          <a:blip r:embed="rId4" cstate="print"/>
          <a:srcRect l="18103" t="-6897" r="9483" b="-3449"/>
          <a:stretch>
            <a:fillRect/>
          </a:stretch>
        </p:blipFill>
        <p:spPr>
          <a:xfrm rot="16200000">
            <a:off x="285720" y="4214818"/>
            <a:ext cx="200026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_viber_2024-02-25_09-50-40-4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071942"/>
            <a:ext cx="1571617" cy="209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_viber_2024-02-25_09-50-40-7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5143512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_viber_2024-02-25_09-50-40-9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5454298"/>
            <a:ext cx="1871603" cy="140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857232"/>
            <a:ext cx="82868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практический метод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связан с применением знаний в практической деятельности, овладением умений и навыков посредством упражнений;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проблемного обучения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позволяющий учить детей доказывать свою точку зрения, искать самостоятельно ответ на поставленную проблему;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провокаций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допущение специальной ошибки.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14290"/>
            <a:ext cx="6539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Средний дошкольный возраст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изображение_viber_2024-02-25_09-50-14-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50629" y="3908225"/>
            <a:ext cx="2690792" cy="201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_viber_2024-02-25_09-50-12-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500438"/>
            <a:ext cx="2545581" cy="190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_viber_2024-02-25_09-50-13-0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000504"/>
            <a:ext cx="1943056" cy="259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_viber_2024-02-25_09-50-13-6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4353011"/>
            <a:ext cx="1878742" cy="250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1298</TotalTime>
  <Words>369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Bookman Old Style</vt:lpstr>
      <vt:lpstr>Calibri</vt:lpstr>
      <vt:lpstr>Century Schoolbook</vt:lpstr>
      <vt:lpstr>Georgia</vt:lpstr>
      <vt:lpstr>Times New Roman</vt:lpstr>
      <vt:lpstr>Wingdings</vt:lpstr>
      <vt:lpstr>Wingdings 2</vt:lpstr>
      <vt:lpstr>Эркер</vt:lpstr>
      <vt:lpstr>Моя педагогическая находка  «Все гениальное просто,  и всё простое гениально».</vt:lpstr>
      <vt:lpstr>«Простота — это то, что труднее всего на свете; это крайний предел опытности и последнее усилие гения»</vt:lpstr>
      <vt:lpstr>Презентация PowerPoint</vt:lpstr>
      <vt:lpstr>« Формирование предпосылок  для овладения функциональной грамотности детей дошкольного возраста».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Тематические карточки, созданные нами с детьми.</vt:lpstr>
      <vt:lpstr>Моя педагогическая находка  «Все гениальное просто,  и всё простое гениально».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педагогическая находка  «Все гениальное просто,  и всё простое гениально».</dc:title>
  <dc:creator>User</dc:creator>
  <cp:lastModifiedBy>Пономарева ЛД</cp:lastModifiedBy>
  <cp:revision>1</cp:revision>
  <dcterms:created xsi:type="dcterms:W3CDTF">2024-02-24T08:52:58Z</dcterms:created>
  <dcterms:modified xsi:type="dcterms:W3CDTF">2024-06-04T08:48:40Z</dcterms:modified>
</cp:coreProperties>
</file>