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6" r:id="rId2"/>
    <p:sldId id="256" r:id="rId3"/>
    <p:sldId id="257" r:id="rId4"/>
    <p:sldId id="267" r:id="rId5"/>
    <p:sldId id="268" r:id="rId6"/>
    <p:sldId id="259" r:id="rId7"/>
    <p:sldId id="260" r:id="rId8"/>
    <p:sldId id="261" r:id="rId9"/>
    <p:sldId id="263" r:id="rId10"/>
    <p:sldId id="262" r:id="rId11"/>
    <p:sldId id="258" r:id="rId12"/>
    <p:sldId id="264" r:id="rId13"/>
    <p:sldId id="265" r:id="rId14"/>
    <p:sldId id="272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22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4D3066-C2CC-4FD2-978A-B74ED6064BD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D534CD6-6140-4B55-B3C1-F3A87A423F39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Способы постановки звуков</a:t>
          </a:r>
          <a:endParaRPr lang="ru-RU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407B5D-E9C4-4964-A2D4-F0AE2FFACED5}" type="parTrans" cxnId="{93042AD1-4FEE-4885-822B-9B822E3B0137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B6F285-97C8-4A8A-81B2-03BB51DA6BDC}" type="sibTrans" cxnId="{93042AD1-4FEE-4885-822B-9B822E3B0137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45A970-37A4-42BE-9BBD-97339DA3C626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 опорного звука </a:t>
          </a:r>
          <a:endParaRPr lang="ru-RU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604F39-C2D1-429F-95BB-E80833187A35}" type="parTrans" cxnId="{254D5143-63CF-41CE-9AEA-06706C2BF520}">
      <dgm:prSet custT="1"/>
      <dgm:spPr/>
      <dgm:t>
        <a:bodyPr/>
        <a:lstStyle/>
        <a:p>
          <a:endParaRPr lang="ru-RU" sz="3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8BD039-CA1C-4420-AFFE-ED5C565D6F06}" type="sibTrans" cxnId="{254D5143-63CF-41CE-9AEA-06706C2BF520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6D2711-3CC5-4111-AFB1-C657D61D8D46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Смешанный </a:t>
          </a:r>
          <a:endParaRPr lang="ru-RU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ECC86A-5AE7-493A-9025-1A545907892A}" type="parTrans" cxnId="{2AC873F1-6C08-4240-BA5C-643525726D85}">
      <dgm:prSet custT="1"/>
      <dgm:spPr/>
      <dgm:t>
        <a:bodyPr/>
        <a:lstStyle/>
        <a:p>
          <a:endParaRPr lang="ru-RU" sz="3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F5ED6B-4372-4217-8CA5-CBE0F739730F}" type="sibTrans" cxnId="{2AC873F1-6C08-4240-BA5C-643525726D85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F7739F-4BD9-47E7-B6E2-CACB3C0600B2}">
      <dgm:prSet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подражанию</a:t>
          </a:r>
          <a:endParaRPr lang="ru-RU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36358A-4102-4290-A500-B98C387DFD5A}" type="parTrans" cxnId="{54CE46AC-1C5C-47E1-9B3D-71E93911D017}">
      <dgm:prSet custT="1"/>
      <dgm:spPr/>
      <dgm:t>
        <a:bodyPr/>
        <a:lstStyle/>
        <a:p>
          <a:endParaRPr lang="ru-RU" sz="3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B4F18B-2059-413E-9900-848E7E8B32F0}" type="sibTrans" cxnId="{54CE46AC-1C5C-47E1-9B3D-71E93911D017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4AF099-BC21-4138-BC59-0A540AE9315C}">
      <dgm:prSet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 механической помощью</a:t>
          </a:r>
          <a:endParaRPr lang="ru-RU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EB7F7B-79B1-466B-89CE-EEC7C17BF62F}" type="parTrans" cxnId="{4189F4DE-5A2C-4802-887A-12F8369836F1}">
      <dgm:prSet custT="1"/>
      <dgm:spPr/>
      <dgm:t>
        <a:bodyPr/>
        <a:lstStyle/>
        <a:p>
          <a:endParaRPr lang="ru-RU" sz="3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73EE5F-2909-4601-BC3F-8843A867B89D}" type="sibTrans" cxnId="{4189F4DE-5A2C-4802-887A-12F8369836F1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F0BF80-4380-40CE-AC5E-DE6DF90F86D1}" type="pres">
      <dgm:prSet presAssocID="{D04D3066-C2CC-4FD2-978A-B74ED6064BD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2A624C0-61FC-4AA8-8A4F-1D254C14595A}" type="pres">
      <dgm:prSet presAssocID="{6D534CD6-6140-4B55-B3C1-F3A87A423F39}" presName="root1" presStyleCnt="0"/>
      <dgm:spPr/>
    </dgm:pt>
    <dgm:pt modelId="{F6F035B1-0AE5-4752-B985-20DB4A42CE2C}" type="pres">
      <dgm:prSet presAssocID="{6D534CD6-6140-4B55-B3C1-F3A87A423F39}" presName="LevelOneTextNode" presStyleLbl="node0" presStyleIdx="0" presStyleCnt="1" custScaleY="160296">
        <dgm:presLayoutVars>
          <dgm:chPref val="3"/>
        </dgm:presLayoutVars>
      </dgm:prSet>
      <dgm:spPr/>
    </dgm:pt>
    <dgm:pt modelId="{98458903-0616-443F-9652-C6C92888377F}" type="pres">
      <dgm:prSet presAssocID="{6D534CD6-6140-4B55-B3C1-F3A87A423F39}" presName="level2hierChild" presStyleCnt="0"/>
      <dgm:spPr/>
    </dgm:pt>
    <dgm:pt modelId="{3ACAE335-D7D2-4870-ABC9-0B196A577F6D}" type="pres">
      <dgm:prSet presAssocID="{E6604F39-C2D1-429F-95BB-E80833187A35}" presName="conn2-1" presStyleLbl="parChTrans1D2" presStyleIdx="0" presStyleCnt="4"/>
      <dgm:spPr/>
    </dgm:pt>
    <dgm:pt modelId="{D1F5EF34-8008-4D5D-BC31-EFC7C0D7D4AC}" type="pres">
      <dgm:prSet presAssocID="{E6604F39-C2D1-429F-95BB-E80833187A35}" presName="connTx" presStyleLbl="parChTrans1D2" presStyleIdx="0" presStyleCnt="4"/>
      <dgm:spPr/>
    </dgm:pt>
    <dgm:pt modelId="{F24C86F1-3BC2-476E-9505-3D57BFC6B51D}" type="pres">
      <dgm:prSet presAssocID="{DB45A970-37A4-42BE-9BBD-97339DA3C626}" presName="root2" presStyleCnt="0"/>
      <dgm:spPr/>
    </dgm:pt>
    <dgm:pt modelId="{C5F78880-6129-42FF-85E0-94984092CE65}" type="pres">
      <dgm:prSet presAssocID="{DB45A970-37A4-42BE-9BBD-97339DA3C626}" presName="LevelTwoTextNode" presStyleLbl="node2" presStyleIdx="0" presStyleCnt="4" custScaleX="1358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DE2ECB-3308-452C-8945-DE4B086FEF1C}" type="pres">
      <dgm:prSet presAssocID="{DB45A970-37A4-42BE-9BBD-97339DA3C626}" presName="level3hierChild" presStyleCnt="0"/>
      <dgm:spPr/>
    </dgm:pt>
    <dgm:pt modelId="{1DB49146-308B-462A-ABFF-F9806504BB6C}" type="pres">
      <dgm:prSet presAssocID="{A236358A-4102-4290-A500-B98C387DFD5A}" presName="conn2-1" presStyleLbl="parChTrans1D2" presStyleIdx="1" presStyleCnt="4"/>
      <dgm:spPr/>
    </dgm:pt>
    <dgm:pt modelId="{CFF9651A-7633-4D2D-AC27-9BB454383F9D}" type="pres">
      <dgm:prSet presAssocID="{A236358A-4102-4290-A500-B98C387DFD5A}" presName="connTx" presStyleLbl="parChTrans1D2" presStyleIdx="1" presStyleCnt="4"/>
      <dgm:spPr/>
    </dgm:pt>
    <dgm:pt modelId="{F6CEC11C-0BC5-47B0-9450-825472435A68}" type="pres">
      <dgm:prSet presAssocID="{20F7739F-4BD9-47E7-B6E2-CACB3C0600B2}" presName="root2" presStyleCnt="0"/>
      <dgm:spPr/>
    </dgm:pt>
    <dgm:pt modelId="{B2E83424-5698-49B8-A8A7-ABF41EF971C8}" type="pres">
      <dgm:prSet presAssocID="{20F7739F-4BD9-47E7-B6E2-CACB3C0600B2}" presName="LevelTwoTextNode" presStyleLbl="node2" presStyleIdx="1" presStyleCnt="4" custScaleX="131983">
        <dgm:presLayoutVars>
          <dgm:chPref val="3"/>
        </dgm:presLayoutVars>
      </dgm:prSet>
      <dgm:spPr/>
    </dgm:pt>
    <dgm:pt modelId="{8EA6AF69-5DAC-4EA8-9A28-B4F940622CC9}" type="pres">
      <dgm:prSet presAssocID="{20F7739F-4BD9-47E7-B6E2-CACB3C0600B2}" presName="level3hierChild" presStyleCnt="0"/>
      <dgm:spPr/>
    </dgm:pt>
    <dgm:pt modelId="{F90ED4A8-C4C6-48B2-B3EA-0D5D989FDB5A}" type="pres">
      <dgm:prSet presAssocID="{CCEB7F7B-79B1-466B-89CE-EEC7C17BF62F}" presName="conn2-1" presStyleLbl="parChTrans1D2" presStyleIdx="2" presStyleCnt="4"/>
      <dgm:spPr/>
    </dgm:pt>
    <dgm:pt modelId="{FC10E068-BFE3-4539-924D-F6C0047BD5C1}" type="pres">
      <dgm:prSet presAssocID="{CCEB7F7B-79B1-466B-89CE-EEC7C17BF62F}" presName="connTx" presStyleLbl="parChTrans1D2" presStyleIdx="2" presStyleCnt="4"/>
      <dgm:spPr/>
    </dgm:pt>
    <dgm:pt modelId="{09997294-B2B2-46CD-9A42-52B8087F7773}" type="pres">
      <dgm:prSet presAssocID="{1D4AF099-BC21-4138-BC59-0A540AE9315C}" presName="root2" presStyleCnt="0"/>
      <dgm:spPr/>
    </dgm:pt>
    <dgm:pt modelId="{6851D180-D37E-47DE-B0F8-8A11A2A1BF4E}" type="pres">
      <dgm:prSet presAssocID="{1D4AF099-BC21-4138-BC59-0A540AE9315C}" presName="LevelTwoTextNode" presStyleLbl="node2" presStyleIdx="2" presStyleCnt="4" custScaleX="207604">
        <dgm:presLayoutVars>
          <dgm:chPref val="3"/>
        </dgm:presLayoutVars>
      </dgm:prSet>
      <dgm:spPr/>
    </dgm:pt>
    <dgm:pt modelId="{DDC94798-EE73-45CD-B8B1-2F8D79309496}" type="pres">
      <dgm:prSet presAssocID="{1D4AF099-BC21-4138-BC59-0A540AE9315C}" presName="level3hierChild" presStyleCnt="0"/>
      <dgm:spPr/>
    </dgm:pt>
    <dgm:pt modelId="{1A9AA463-42BF-4CA7-94AD-23183D1B7FEE}" type="pres">
      <dgm:prSet presAssocID="{0DECC86A-5AE7-493A-9025-1A545907892A}" presName="conn2-1" presStyleLbl="parChTrans1D2" presStyleIdx="3" presStyleCnt="4"/>
      <dgm:spPr/>
    </dgm:pt>
    <dgm:pt modelId="{B8C2DC73-2A0D-4D48-AD79-86E00BE67292}" type="pres">
      <dgm:prSet presAssocID="{0DECC86A-5AE7-493A-9025-1A545907892A}" presName="connTx" presStyleLbl="parChTrans1D2" presStyleIdx="3" presStyleCnt="4"/>
      <dgm:spPr/>
    </dgm:pt>
    <dgm:pt modelId="{980DC99D-B62C-479C-9ABE-7BED2253FE6E}" type="pres">
      <dgm:prSet presAssocID="{586D2711-3CC5-4111-AFB1-C657D61D8D46}" presName="root2" presStyleCnt="0"/>
      <dgm:spPr/>
    </dgm:pt>
    <dgm:pt modelId="{CB9C38C7-F341-426A-8632-45B75347E6F7}" type="pres">
      <dgm:prSet presAssocID="{586D2711-3CC5-4111-AFB1-C657D61D8D46}" presName="LevelTwoTextNode" presStyleLbl="node2" presStyleIdx="3" presStyleCnt="4">
        <dgm:presLayoutVars>
          <dgm:chPref val="3"/>
        </dgm:presLayoutVars>
      </dgm:prSet>
      <dgm:spPr/>
    </dgm:pt>
    <dgm:pt modelId="{0F16E57B-A732-4319-81F1-BBAD2A7906FA}" type="pres">
      <dgm:prSet presAssocID="{586D2711-3CC5-4111-AFB1-C657D61D8D46}" presName="level3hierChild" presStyleCnt="0"/>
      <dgm:spPr/>
    </dgm:pt>
  </dgm:ptLst>
  <dgm:cxnLst>
    <dgm:cxn modelId="{4189F4DE-5A2C-4802-887A-12F8369836F1}" srcId="{6D534CD6-6140-4B55-B3C1-F3A87A423F39}" destId="{1D4AF099-BC21-4138-BC59-0A540AE9315C}" srcOrd="2" destOrd="0" parTransId="{CCEB7F7B-79B1-466B-89CE-EEC7C17BF62F}" sibTransId="{4673EE5F-2909-4601-BC3F-8843A867B89D}"/>
    <dgm:cxn modelId="{DD05145A-F921-44C5-AABF-A3FF5D06329F}" type="presOf" srcId="{DB45A970-37A4-42BE-9BBD-97339DA3C626}" destId="{C5F78880-6129-42FF-85E0-94984092CE65}" srcOrd="0" destOrd="0" presId="urn:microsoft.com/office/officeart/2005/8/layout/hierarchy2"/>
    <dgm:cxn modelId="{23DD1A7A-77EF-4A9A-9AE0-F3F5357187CE}" type="presOf" srcId="{6D534CD6-6140-4B55-B3C1-F3A87A423F39}" destId="{F6F035B1-0AE5-4752-B985-20DB4A42CE2C}" srcOrd="0" destOrd="0" presId="urn:microsoft.com/office/officeart/2005/8/layout/hierarchy2"/>
    <dgm:cxn modelId="{D652043B-9CFD-40E1-8244-E04C35B9B0A9}" type="presOf" srcId="{0DECC86A-5AE7-493A-9025-1A545907892A}" destId="{B8C2DC73-2A0D-4D48-AD79-86E00BE67292}" srcOrd="1" destOrd="0" presId="urn:microsoft.com/office/officeart/2005/8/layout/hierarchy2"/>
    <dgm:cxn modelId="{254D5143-63CF-41CE-9AEA-06706C2BF520}" srcId="{6D534CD6-6140-4B55-B3C1-F3A87A423F39}" destId="{DB45A970-37A4-42BE-9BBD-97339DA3C626}" srcOrd="0" destOrd="0" parTransId="{E6604F39-C2D1-429F-95BB-E80833187A35}" sibTransId="{A48BD039-CA1C-4420-AFFE-ED5C565D6F06}"/>
    <dgm:cxn modelId="{8E3F28D2-4DA2-46C8-A25C-E5B8F8F13D38}" type="presOf" srcId="{E6604F39-C2D1-429F-95BB-E80833187A35}" destId="{D1F5EF34-8008-4D5D-BC31-EFC7C0D7D4AC}" srcOrd="1" destOrd="0" presId="urn:microsoft.com/office/officeart/2005/8/layout/hierarchy2"/>
    <dgm:cxn modelId="{C74CAAAE-0FD6-4FDC-9059-6DFBCA628444}" type="presOf" srcId="{A236358A-4102-4290-A500-B98C387DFD5A}" destId="{1DB49146-308B-462A-ABFF-F9806504BB6C}" srcOrd="0" destOrd="0" presId="urn:microsoft.com/office/officeart/2005/8/layout/hierarchy2"/>
    <dgm:cxn modelId="{776C3D1E-269C-4CBA-B383-C94DAB9539A5}" type="presOf" srcId="{0DECC86A-5AE7-493A-9025-1A545907892A}" destId="{1A9AA463-42BF-4CA7-94AD-23183D1B7FEE}" srcOrd="0" destOrd="0" presId="urn:microsoft.com/office/officeart/2005/8/layout/hierarchy2"/>
    <dgm:cxn modelId="{BF205F64-1933-4E98-ABFE-91276669948A}" type="presOf" srcId="{586D2711-3CC5-4111-AFB1-C657D61D8D46}" destId="{CB9C38C7-F341-426A-8632-45B75347E6F7}" srcOrd="0" destOrd="0" presId="urn:microsoft.com/office/officeart/2005/8/layout/hierarchy2"/>
    <dgm:cxn modelId="{DA9A7E3F-5E2D-413F-9561-BA1A533E11A6}" type="presOf" srcId="{CCEB7F7B-79B1-466B-89CE-EEC7C17BF62F}" destId="{FC10E068-BFE3-4539-924D-F6C0047BD5C1}" srcOrd="1" destOrd="0" presId="urn:microsoft.com/office/officeart/2005/8/layout/hierarchy2"/>
    <dgm:cxn modelId="{B0E1A19C-4CAF-49F2-9E3B-398A698733F5}" type="presOf" srcId="{D04D3066-C2CC-4FD2-978A-B74ED6064BD4}" destId="{EFF0BF80-4380-40CE-AC5E-DE6DF90F86D1}" srcOrd="0" destOrd="0" presId="urn:microsoft.com/office/officeart/2005/8/layout/hierarchy2"/>
    <dgm:cxn modelId="{65062255-E230-4117-B942-4B2AECD2D08B}" type="presOf" srcId="{CCEB7F7B-79B1-466B-89CE-EEC7C17BF62F}" destId="{F90ED4A8-C4C6-48B2-B3EA-0D5D989FDB5A}" srcOrd="0" destOrd="0" presId="urn:microsoft.com/office/officeart/2005/8/layout/hierarchy2"/>
    <dgm:cxn modelId="{54CE46AC-1C5C-47E1-9B3D-71E93911D017}" srcId="{6D534CD6-6140-4B55-B3C1-F3A87A423F39}" destId="{20F7739F-4BD9-47E7-B6E2-CACB3C0600B2}" srcOrd="1" destOrd="0" parTransId="{A236358A-4102-4290-A500-B98C387DFD5A}" sibTransId="{27B4F18B-2059-413E-9900-848E7E8B32F0}"/>
    <dgm:cxn modelId="{3D5A5065-CB4F-471A-89DC-00899CA2DB5D}" type="presOf" srcId="{20F7739F-4BD9-47E7-B6E2-CACB3C0600B2}" destId="{B2E83424-5698-49B8-A8A7-ABF41EF971C8}" srcOrd="0" destOrd="0" presId="urn:microsoft.com/office/officeart/2005/8/layout/hierarchy2"/>
    <dgm:cxn modelId="{DE453DE6-25CC-4A3C-AF8B-F4844CE7C9A1}" type="presOf" srcId="{1D4AF099-BC21-4138-BC59-0A540AE9315C}" destId="{6851D180-D37E-47DE-B0F8-8A11A2A1BF4E}" srcOrd="0" destOrd="0" presId="urn:microsoft.com/office/officeart/2005/8/layout/hierarchy2"/>
    <dgm:cxn modelId="{2AB80ADC-BF1B-4E91-8809-E55B18DEDEBE}" type="presOf" srcId="{A236358A-4102-4290-A500-B98C387DFD5A}" destId="{CFF9651A-7633-4D2D-AC27-9BB454383F9D}" srcOrd="1" destOrd="0" presId="urn:microsoft.com/office/officeart/2005/8/layout/hierarchy2"/>
    <dgm:cxn modelId="{706A775A-2F44-4ABF-BF7D-4F8666E84ECC}" type="presOf" srcId="{E6604F39-C2D1-429F-95BB-E80833187A35}" destId="{3ACAE335-D7D2-4870-ABC9-0B196A577F6D}" srcOrd="0" destOrd="0" presId="urn:microsoft.com/office/officeart/2005/8/layout/hierarchy2"/>
    <dgm:cxn modelId="{2AC873F1-6C08-4240-BA5C-643525726D85}" srcId="{6D534CD6-6140-4B55-B3C1-F3A87A423F39}" destId="{586D2711-3CC5-4111-AFB1-C657D61D8D46}" srcOrd="3" destOrd="0" parTransId="{0DECC86A-5AE7-493A-9025-1A545907892A}" sibTransId="{7BF5ED6B-4372-4217-8CA5-CBE0F739730F}"/>
    <dgm:cxn modelId="{93042AD1-4FEE-4885-822B-9B822E3B0137}" srcId="{D04D3066-C2CC-4FD2-978A-B74ED6064BD4}" destId="{6D534CD6-6140-4B55-B3C1-F3A87A423F39}" srcOrd="0" destOrd="0" parTransId="{2B407B5D-E9C4-4964-A2D4-F0AE2FFACED5}" sibTransId="{92B6F285-97C8-4A8A-81B2-03BB51DA6BDC}"/>
    <dgm:cxn modelId="{C6651BB6-7563-4689-AE28-9F2B62072B39}" type="presParOf" srcId="{EFF0BF80-4380-40CE-AC5E-DE6DF90F86D1}" destId="{42A624C0-61FC-4AA8-8A4F-1D254C14595A}" srcOrd="0" destOrd="0" presId="urn:microsoft.com/office/officeart/2005/8/layout/hierarchy2"/>
    <dgm:cxn modelId="{B183D658-A2C1-4D91-A93C-759D41381A1E}" type="presParOf" srcId="{42A624C0-61FC-4AA8-8A4F-1D254C14595A}" destId="{F6F035B1-0AE5-4752-B985-20DB4A42CE2C}" srcOrd="0" destOrd="0" presId="urn:microsoft.com/office/officeart/2005/8/layout/hierarchy2"/>
    <dgm:cxn modelId="{3D25C85F-1795-425F-8F6C-5951C5D29898}" type="presParOf" srcId="{42A624C0-61FC-4AA8-8A4F-1D254C14595A}" destId="{98458903-0616-443F-9652-C6C92888377F}" srcOrd="1" destOrd="0" presId="urn:microsoft.com/office/officeart/2005/8/layout/hierarchy2"/>
    <dgm:cxn modelId="{E8E9D13F-CC0A-4B9C-92BA-CC84CDB8283A}" type="presParOf" srcId="{98458903-0616-443F-9652-C6C92888377F}" destId="{3ACAE335-D7D2-4870-ABC9-0B196A577F6D}" srcOrd="0" destOrd="0" presId="urn:microsoft.com/office/officeart/2005/8/layout/hierarchy2"/>
    <dgm:cxn modelId="{36C0F0EA-696B-47BC-8870-7EBC20DCAB4D}" type="presParOf" srcId="{3ACAE335-D7D2-4870-ABC9-0B196A577F6D}" destId="{D1F5EF34-8008-4D5D-BC31-EFC7C0D7D4AC}" srcOrd="0" destOrd="0" presId="urn:microsoft.com/office/officeart/2005/8/layout/hierarchy2"/>
    <dgm:cxn modelId="{FB1EF5FB-C105-43DA-9061-7DE029661B64}" type="presParOf" srcId="{98458903-0616-443F-9652-C6C92888377F}" destId="{F24C86F1-3BC2-476E-9505-3D57BFC6B51D}" srcOrd="1" destOrd="0" presId="urn:microsoft.com/office/officeart/2005/8/layout/hierarchy2"/>
    <dgm:cxn modelId="{9BB6250C-DEF0-40AB-85D8-BE62C9BF4B74}" type="presParOf" srcId="{F24C86F1-3BC2-476E-9505-3D57BFC6B51D}" destId="{C5F78880-6129-42FF-85E0-94984092CE65}" srcOrd="0" destOrd="0" presId="urn:microsoft.com/office/officeart/2005/8/layout/hierarchy2"/>
    <dgm:cxn modelId="{3E246B88-6A33-44ED-B3E4-F4C30C1774A1}" type="presParOf" srcId="{F24C86F1-3BC2-476E-9505-3D57BFC6B51D}" destId="{0BDE2ECB-3308-452C-8945-DE4B086FEF1C}" srcOrd="1" destOrd="0" presId="urn:microsoft.com/office/officeart/2005/8/layout/hierarchy2"/>
    <dgm:cxn modelId="{FF97AFBD-0DE0-473D-97BB-F06EC16A532E}" type="presParOf" srcId="{98458903-0616-443F-9652-C6C92888377F}" destId="{1DB49146-308B-462A-ABFF-F9806504BB6C}" srcOrd="2" destOrd="0" presId="urn:microsoft.com/office/officeart/2005/8/layout/hierarchy2"/>
    <dgm:cxn modelId="{1326940B-4B7B-4BF5-B1B1-29700C29BE54}" type="presParOf" srcId="{1DB49146-308B-462A-ABFF-F9806504BB6C}" destId="{CFF9651A-7633-4D2D-AC27-9BB454383F9D}" srcOrd="0" destOrd="0" presId="urn:microsoft.com/office/officeart/2005/8/layout/hierarchy2"/>
    <dgm:cxn modelId="{CB788AE1-2792-473C-AC05-D696822840E7}" type="presParOf" srcId="{98458903-0616-443F-9652-C6C92888377F}" destId="{F6CEC11C-0BC5-47B0-9450-825472435A68}" srcOrd="3" destOrd="0" presId="urn:microsoft.com/office/officeart/2005/8/layout/hierarchy2"/>
    <dgm:cxn modelId="{B941EFEE-B14D-45B4-8FCC-E620C4364A73}" type="presParOf" srcId="{F6CEC11C-0BC5-47B0-9450-825472435A68}" destId="{B2E83424-5698-49B8-A8A7-ABF41EF971C8}" srcOrd="0" destOrd="0" presId="urn:microsoft.com/office/officeart/2005/8/layout/hierarchy2"/>
    <dgm:cxn modelId="{31202ECF-5F0A-4FB3-9438-A1364347A6EF}" type="presParOf" srcId="{F6CEC11C-0BC5-47B0-9450-825472435A68}" destId="{8EA6AF69-5DAC-4EA8-9A28-B4F940622CC9}" srcOrd="1" destOrd="0" presId="urn:microsoft.com/office/officeart/2005/8/layout/hierarchy2"/>
    <dgm:cxn modelId="{7BCBCB30-917E-4370-A049-604F627CE52D}" type="presParOf" srcId="{98458903-0616-443F-9652-C6C92888377F}" destId="{F90ED4A8-C4C6-48B2-B3EA-0D5D989FDB5A}" srcOrd="4" destOrd="0" presId="urn:microsoft.com/office/officeart/2005/8/layout/hierarchy2"/>
    <dgm:cxn modelId="{087DB45C-9C26-43DC-8EBA-4C1C2A2352A0}" type="presParOf" srcId="{F90ED4A8-C4C6-48B2-B3EA-0D5D989FDB5A}" destId="{FC10E068-BFE3-4539-924D-F6C0047BD5C1}" srcOrd="0" destOrd="0" presId="urn:microsoft.com/office/officeart/2005/8/layout/hierarchy2"/>
    <dgm:cxn modelId="{1660EE31-4D84-4265-8815-EC916F41AE6E}" type="presParOf" srcId="{98458903-0616-443F-9652-C6C92888377F}" destId="{09997294-B2B2-46CD-9A42-52B8087F7773}" srcOrd="5" destOrd="0" presId="urn:microsoft.com/office/officeart/2005/8/layout/hierarchy2"/>
    <dgm:cxn modelId="{511ED7B9-86DE-4A52-B50E-6D55B8AE2745}" type="presParOf" srcId="{09997294-B2B2-46CD-9A42-52B8087F7773}" destId="{6851D180-D37E-47DE-B0F8-8A11A2A1BF4E}" srcOrd="0" destOrd="0" presId="urn:microsoft.com/office/officeart/2005/8/layout/hierarchy2"/>
    <dgm:cxn modelId="{4FCD748F-2687-47F1-B0BD-F3F39361DE58}" type="presParOf" srcId="{09997294-B2B2-46CD-9A42-52B8087F7773}" destId="{DDC94798-EE73-45CD-B8B1-2F8D79309496}" srcOrd="1" destOrd="0" presId="urn:microsoft.com/office/officeart/2005/8/layout/hierarchy2"/>
    <dgm:cxn modelId="{8F038737-C84F-494C-BDA4-948335FC10AA}" type="presParOf" srcId="{98458903-0616-443F-9652-C6C92888377F}" destId="{1A9AA463-42BF-4CA7-94AD-23183D1B7FEE}" srcOrd="6" destOrd="0" presId="urn:microsoft.com/office/officeart/2005/8/layout/hierarchy2"/>
    <dgm:cxn modelId="{C47813E8-5307-4817-BFEC-537415AA9310}" type="presParOf" srcId="{1A9AA463-42BF-4CA7-94AD-23183D1B7FEE}" destId="{B8C2DC73-2A0D-4D48-AD79-86E00BE67292}" srcOrd="0" destOrd="0" presId="urn:microsoft.com/office/officeart/2005/8/layout/hierarchy2"/>
    <dgm:cxn modelId="{D9DACD90-5686-4D89-8AA3-4D9CD2B2FFEE}" type="presParOf" srcId="{98458903-0616-443F-9652-C6C92888377F}" destId="{980DC99D-B62C-479C-9ABE-7BED2253FE6E}" srcOrd="7" destOrd="0" presId="urn:microsoft.com/office/officeart/2005/8/layout/hierarchy2"/>
    <dgm:cxn modelId="{BD500AB7-1794-41E7-AAF3-CA7A2327CAED}" type="presParOf" srcId="{980DC99D-B62C-479C-9ABE-7BED2253FE6E}" destId="{CB9C38C7-F341-426A-8632-45B75347E6F7}" srcOrd="0" destOrd="0" presId="urn:microsoft.com/office/officeart/2005/8/layout/hierarchy2"/>
    <dgm:cxn modelId="{EB526476-BED2-41AB-9746-51BDC6A976E9}" type="presParOf" srcId="{980DC99D-B62C-479C-9ABE-7BED2253FE6E}" destId="{0F16E57B-A732-4319-81F1-BBAD2A7906FA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B55A2-B573-4FFC-8D76-E5940B44ADE9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D2965-8FF7-4E71-B167-27D8199C79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D2965-8FF7-4E71-B167-27D8199C798B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РМО СЕНТЯБРЬ 2022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200400"/>
            <a:ext cx="3429000" cy="2571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304800"/>
            <a:ext cx="8001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Семинар окружного методического объединения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«Успех каждого»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676400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Язык – ты мой друг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откуда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появляются звуки.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3429000"/>
            <a:ext cx="350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Надежда Евгеньевна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учитель-логопед МАДОУ ГЦРР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/с № 4 «Ёлочка»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Юлия Анатольевна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Ясинецкая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Учитель-логопед отделения МАДОУ ГЦРР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/с № 4 «Ёлочка» – детский сад «Ягодка»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64008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Голышманово, 2022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i.mycdn.me/i?r=AzEPZsRbOZEKgBhR0XGMT1RkZm5VeeaCb7cTsCDqbpFVaaaKTM5SRkZCeTgDn6uOy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https://i.mycdn.me/i?r=AzEPZsRbOZEKgBhR0XGMT1RkZm5VeeaCb7cTsCDqbpFVaaaKTM5SRkZCeTgDn6uOy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505200"/>
            <a:ext cx="2743200" cy="2743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2438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Сапка?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24632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апка?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https://smcatalog.ru/upload/iblock/c19/c192007628ce1b1167242c75c58dcb9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28600"/>
            <a:ext cx="2514600" cy="2514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28800" y="63246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Фонетико-фонематическое недоразвитие речи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7620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Шишки 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фыфки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хыхки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6019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Фонематическое недоразвитие речи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s://chspu.ru/wp-content/uploads/2020/12/cya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905000"/>
            <a:ext cx="4928732" cy="3284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04800" y="228600"/>
          <a:ext cx="86106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d-pd.ru/image/cache/catalog/!new-photos/for_kids/logoped/zond/00669-1000x1000-product_popup.jpg"/>
          <p:cNvPicPr>
            <a:picLocks noChangeAspect="1" noChangeArrowheads="1"/>
          </p:cNvPicPr>
          <p:nvPr/>
        </p:nvPicPr>
        <p:blipFill>
          <a:blip r:embed="rId2" cstate="print"/>
          <a:srcRect t="9804" b="9804"/>
          <a:stretch>
            <a:fillRect/>
          </a:stretch>
        </p:blipFill>
        <p:spPr bwMode="auto">
          <a:xfrm>
            <a:off x="457200" y="838200"/>
            <a:ext cx="3412273" cy="2743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3926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Зонды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звукопостановочные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images.wbstatic.net/big/new/111760000/111761783-1.jpg"/>
          <p:cNvPicPr>
            <a:picLocks noChangeAspect="1" noChangeArrowheads="1"/>
          </p:cNvPicPr>
          <p:nvPr/>
        </p:nvPicPr>
        <p:blipFill>
          <a:blip r:embed="rId3" cstate="print"/>
          <a:srcRect t="13846" b="24615"/>
          <a:stretch>
            <a:fillRect/>
          </a:stretch>
        </p:blipFill>
        <p:spPr bwMode="auto">
          <a:xfrm>
            <a:off x="4876800" y="304800"/>
            <a:ext cx="371475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2286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Способы постановки звуков (с механической помощью)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s://kirgizskaski.ru/wp-content/uploads/f/6/7/f6702300352dc9b981cce9d882301de5.jpeg"/>
          <p:cNvPicPr>
            <a:picLocks noChangeAspect="1" noChangeArrowheads="1"/>
          </p:cNvPicPr>
          <p:nvPr/>
        </p:nvPicPr>
        <p:blipFill>
          <a:blip r:embed="rId2"/>
          <a:srcRect l="5921" t="3885" r="54605" b="55263"/>
          <a:stretch>
            <a:fillRect/>
          </a:stretch>
        </p:blipFill>
        <p:spPr bwMode="auto">
          <a:xfrm>
            <a:off x="228600" y="3505200"/>
            <a:ext cx="3730528" cy="2895600"/>
          </a:xfrm>
          <a:prstGeom prst="rect">
            <a:avLst/>
          </a:prstGeom>
          <a:noFill/>
        </p:spPr>
      </p:pic>
      <p:pic>
        <p:nvPicPr>
          <p:cNvPr id="2056" name="Picture 8" descr="https://i.ytimg.com/vi/glI-EF9-NZQ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3793067" cy="2133600"/>
          </a:xfrm>
          <a:prstGeom prst="rect">
            <a:avLst/>
          </a:prstGeom>
          <a:noFill/>
        </p:spPr>
      </p:pic>
      <p:pic>
        <p:nvPicPr>
          <p:cNvPr id="28674" name="Picture 2" descr="https://i.ytimg.com/vi/oSi--a8aXUQ/maxres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657600"/>
            <a:ext cx="4741335" cy="2667001"/>
          </a:xfrm>
          <a:prstGeom prst="rect">
            <a:avLst/>
          </a:prstGeom>
          <a:noFill/>
        </p:spPr>
      </p:pic>
      <p:pic>
        <p:nvPicPr>
          <p:cNvPr id="28676" name="Picture 4" descr="https://buroperevodov.su/800/600/http/kakgovorit.ru/wp-content/uploads/2019/03/Mehanicheskij-sposob-postanovki-S-s-ispolzovaniem-zonda.jpg"/>
          <p:cNvPicPr>
            <a:picLocks noChangeAspect="1" noChangeArrowheads="1"/>
          </p:cNvPicPr>
          <p:nvPr/>
        </p:nvPicPr>
        <p:blipFill>
          <a:blip r:embed="rId5"/>
          <a:srcRect t="25641"/>
          <a:stretch>
            <a:fillRect/>
          </a:stretch>
        </p:blipFill>
        <p:spPr bwMode="auto">
          <a:xfrm>
            <a:off x="4648200" y="762000"/>
            <a:ext cx="3962399" cy="2209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/>
          <a:srcRect r="7367"/>
          <a:stretch>
            <a:fillRect/>
          </a:stretch>
        </p:blipFill>
        <p:spPr bwMode="auto">
          <a:xfrm>
            <a:off x="542926" y="762000"/>
            <a:ext cx="8143874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28600" y="304800"/>
            <a:ext cx="86868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мы рассмотрим: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181818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 артикуляционных упражнений для разных групп звуков.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Последовательность появления звуков у детей.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Общая характеристика нарушений звукопроизношения: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причины нарушения звуков;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формы нарушения звуков: фонетическое, фонематическое, фонетико-фонематические нарушения;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уровни неправильного произношения звуков.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Способы постановки звуков.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436" y="609600"/>
            <a:ext cx="244037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33600" y="177225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Всему свое время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0"/>
            <a:ext cx="541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концу 1 года жизни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ребенок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произносит отдельные слова, состоящие из однозначных парных слогов: «мама», «баба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Ребенок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четко произносит гласные: [а], [о], [у], согласные: [м], [б], [к], [г].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28600" y="2514600"/>
            <a:ext cx="8686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1 - 2 года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дети начинают четко произносить такие гласные звуки, как [а], [у], [и], [о], но звуки [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], [э] заменяют звуком [и]; большинство согласных малыши еще или совсем не произносят, или произносят неверно, заменяя их более простыми в артикуляционном отношении звуками.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К двум годам ребенок должен освоить и четко произносить гласные звуки: [а], [у], [о], [и]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самые ранние по времени появления согласные: [к], [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’], [г], [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’], [м], [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’], [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], [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’], [б], [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’], [т], [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’], [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], [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’], [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], [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’].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04800" y="4876800"/>
            <a:ext cx="8610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– 3 года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трех лет возрастной нормой считается смягчение согласных звуков («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сяпка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вместо «шапка»,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дём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вместо «дом» и т.д.).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 трем годам ребенок осваивает звуки [в], [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’], [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], [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’], [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], [э], [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], [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’], [с’], [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’], [л’].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436" y="609600"/>
            <a:ext cx="244037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33600" y="177225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Всему свое время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28600" y="716340"/>
            <a:ext cx="6172200" cy="25545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– 4 года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постепенно исчезает смягчение твердых согласных звуков (в норме в этот период ребенок перестает говорить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дём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и произносит четко – «дом»).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Осваиваются йотированные звуки (например, в словах «юбка», «юг», «ямка»). Но по-прежнему отмечается нарушение произношения звуков [с], [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], [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], [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], [ж], [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], [ч], [л], [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], [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’].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3254514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 четырем годам большинство детей правильно произносит свистящие звуки: [с], [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’], [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], [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’] и хорошо различает их в свободной речи.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800" y="4038600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4 – 5 лет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 правильно произносит в речи и дифференцирует (различает) между собой уже все свистящие звуки без исключения ([с], [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’], [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], [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’] и [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]). В этом возрасте еще возможно нарушение произношения звуков [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], [ж], [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], [ч], [л], [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], [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’].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436" y="609600"/>
            <a:ext cx="244037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33600" y="177225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Всему свое время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04800" y="990600"/>
            <a:ext cx="6019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5 - 6 лет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шипящие звуки ([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], [ж], [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], [ч]) произносятся ребенком верно, а также они различаются (дифференцируются) им в свободной речи. Уходит смягчение звуков [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], [ч]. Многие дети осваивают звук [л]. И лишь звуки [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 и [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’] либо заменяются на [л], [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’], [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], либо опускаются (это считается физиологической нормой).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28600" y="3491805"/>
            <a:ext cx="8610600" cy="13849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6 -7 лет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ребёнок правильно произносит любые звуки и строит предложения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 нормальном течении речевого развития.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2578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случае наличия у ребенка факторов, препятствующих или нарушающих нормальный ход онтогенеза, сроки появления звука в речи могут сдвигаться до полугода.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i.jp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"/>
            <a:ext cx="5486400" cy="66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26670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Речевая таблица Гвоздева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524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Причины нарушения звукопроизношения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upload.wikimedia.org/wikipedia/commons/thumb/2/2f/Frenulum_linguae.jpg/1200px-Frenulum_lingu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2272472" cy="16001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2438399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Короткая уздечка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s://tacon.ru/wp-content/uploads/2/0/2/2020f48cc602fae8be3af8406a2a25e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00400"/>
            <a:ext cx="1880489" cy="26178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6019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Ринолалия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 descr="https://aktivstom.ru/wp-content/uploads/2019/08/tipy_prikusa.jpg"/>
          <p:cNvPicPr>
            <a:picLocks noChangeAspect="1" noChangeArrowheads="1"/>
          </p:cNvPicPr>
          <p:nvPr/>
        </p:nvPicPr>
        <p:blipFill>
          <a:blip r:embed="rId4" cstate="print"/>
          <a:srcRect l="16900" r="15501"/>
          <a:stretch>
            <a:fillRect/>
          </a:stretch>
        </p:blipFill>
        <p:spPr bwMode="auto">
          <a:xfrm>
            <a:off x="2819400" y="1828800"/>
            <a:ext cx="2743200" cy="32464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791200" y="796290"/>
            <a:ext cx="3200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Социальные факторы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подражание детей неправильной речи взрослых (торопливой, косноязычной, диалектной), подражание взрослых детскому лепету («сюсюканье»),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случаи двуязычия в семье, педагогическая запущенность.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Биологические факторы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общая физическая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ослабленность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часто болеющих детей,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минимальная мозговая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дисфункция,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способствующая запаздыванию речевого развития,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несформированности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фонематического слуха, речевых укладов и их переключений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81000" y="228600"/>
            <a:ext cx="8382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формы нарушения звуков: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искаженное произношение звука</a:t>
            </a:r>
            <a:r>
              <a:rPr lang="ru-RU" sz="24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лук - </a:t>
            </a:r>
            <a:r>
              <a:rPr lang="ru-RU" sz="2400" dirty="0" err="1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оук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отсутствие звука в речи ребенка: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 корова;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замена одного звука другим</a:t>
            </a:r>
            <a:r>
              <a:rPr lang="ru-RU" sz="24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корова;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смешение звуков - ребенок постоянно путает два правильно произносимых звука в речевом потоке (т. е. употребляет их то уместно, то неуместно).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https://nutrilak.com/upload/iblock/df6/df616bfe816e6eb4bdb05163d1f5e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7695" y="4562088"/>
            <a:ext cx="3400705" cy="2119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etkisuper.ru/wp-content/uploads/b/0/e/b0ef8273fb4572882587292d7e6d897a.jpeg"/>
          <p:cNvPicPr>
            <a:picLocks noChangeAspect="1" noChangeArrowheads="1"/>
          </p:cNvPicPr>
          <p:nvPr/>
        </p:nvPicPr>
        <p:blipFill>
          <a:blip r:embed="rId2"/>
          <a:srcRect r="12782"/>
          <a:stretch>
            <a:fillRect/>
          </a:stretch>
        </p:blipFill>
        <p:spPr bwMode="auto">
          <a:xfrm>
            <a:off x="1905000" y="1524000"/>
            <a:ext cx="5486400" cy="3581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3810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Полное отсутствие звука в любом варианте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56388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Фонетическое нарушение речи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664</Words>
  <PresentationFormat>Экран (4:3)</PresentationFormat>
  <Paragraphs>68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Certified Windows</cp:lastModifiedBy>
  <cp:revision>15</cp:revision>
  <dcterms:created xsi:type="dcterms:W3CDTF">2022-12-12T06:23:54Z</dcterms:created>
  <dcterms:modified xsi:type="dcterms:W3CDTF">2022-12-12T11:10:02Z</dcterms:modified>
</cp:coreProperties>
</file>