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8" r:id="rId3"/>
    <p:sldId id="261" r:id="rId4"/>
    <p:sldId id="263" r:id="rId5"/>
  </p:sldIdLst>
  <p:sldSz cx="6858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64" y="6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pPr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Современное воспитание подрастающего поколения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51935" y="2161309"/>
            <a:ext cx="5834578" cy="4427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Цель: выявление и популяризация перспективных идей и успешных практик, способствующих воспитанию подрастающего поколения</a:t>
            </a:r>
          </a:p>
          <a:p>
            <a:pPr marL="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Задача: формирование банка перспективных методик и технологий воспитания</a:t>
            </a:r>
            <a:endParaRPr lang="ru-RU" sz="1800" b="1" i="1" dirty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31178" y="6342611"/>
            <a:ext cx="2626822" cy="5153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МКУ «Центр развития образования»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Современное воспитание подрастающего поколения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4251161"/>
            <a:ext cx="6857999" cy="23381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Отделение МАОУ  «</a:t>
            </a:r>
            <a:r>
              <a:rPr lang="ru-RU" sz="2000" dirty="0" err="1" smtClean="0">
                <a:solidFill>
                  <a:srgbClr val="002060"/>
                </a:solidFill>
              </a:rPr>
              <a:t>Голышмановская</a:t>
            </a:r>
            <a:r>
              <a:rPr lang="ru-RU" sz="2000" dirty="0" smtClean="0">
                <a:solidFill>
                  <a:srgbClr val="002060"/>
                </a:solidFill>
              </a:rPr>
              <a:t> СОШ №4» 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детский сад «Тополек» </a:t>
            </a:r>
            <a:r>
              <a:rPr lang="ru-RU" sz="2000" dirty="0" err="1" smtClean="0">
                <a:solidFill>
                  <a:srgbClr val="002060"/>
                </a:solidFill>
              </a:rPr>
              <a:t>с.Ражево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Тема: Нравственно – патриотическое  воспитание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06240" y="6342611"/>
            <a:ext cx="2651760" cy="5153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МКУ «Центр развития образования»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8" name="Содержимое 10" descr="5pQhh_eDcfY.jpg"/>
          <p:cNvPicPr>
            <a:picLocks noChangeAspect="1"/>
          </p:cNvPicPr>
          <p:nvPr/>
        </p:nvPicPr>
        <p:blipFill>
          <a:blip r:embed="rId2" cstate="print"/>
          <a:srcRect l="4033" t="19866" r="4090" b="6514"/>
          <a:stretch>
            <a:fillRect/>
          </a:stretch>
        </p:blipFill>
        <p:spPr>
          <a:xfrm>
            <a:off x="2050867" y="1789611"/>
            <a:ext cx="3148149" cy="223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8425" y="457200"/>
            <a:ext cx="5915025" cy="600891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Перед нами, педагогами, стоят задачи формирования с самого раннего детства базовой культуры личности, высоких нравственных качеств, основ гражданственности, любви к Родине, бережного отношения к её историческому и культурному наследию, уважение к старшим и сверстникам, культуре и традициям других народов.</a:t>
            </a:r>
          </a:p>
          <a:p>
            <a:r>
              <a:rPr lang="ru-RU" dirty="0" smtClean="0"/>
              <a:t>Для реализации данного направления организуются следующие мероприятия: </a:t>
            </a:r>
          </a:p>
          <a:p>
            <a:pPr>
              <a:buNone/>
            </a:pPr>
            <a:r>
              <a:rPr lang="ru-RU" dirty="0" smtClean="0"/>
              <a:t>-Тематические праздники «День народного единства», «День защитника отечества», </a:t>
            </a:r>
            <a:r>
              <a:rPr lang="ru-RU" dirty="0" err="1" smtClean="0"/>
              <a:t>Военно</a:t>
            </a:r>
            <a:r>
              <a:rPr lang="ru-RU" dirty="0" smtClean="0"/>
              <a:t> – патриотическая игра «</a:t>
            </a:r>
            <a:r>
              <a:rPr lang="ru-RU" dirty="0" err="1" smtClean="0"/>
              <a:t>Мальчиш</a:t>
            </a:r>
            <a:r>
              <a:rPr lang="ru-RU" dirty="0" smtClean="0"/>
              <a:t> – </a:t>
            </a:r>
            <a:r>
              <a:rPr lang="ru-RU" dirty="0" err="1" smtClean="0"/>
              <a:t>Кибальчиш</a:t>
            </a:r>
            <a:r>
              <a:rPr lang="ru-RU" dirty="0" smtClean="0"/>
              <a:t>».</a:t>
            </a:r>
          </a:p>
          <a:p>
            <a:pPr>
              <a:buFontTx/>
              <a:buChar char="-"/>
            </a:pPr>
            <a:r>
              <a:rPr lang="ru-RU" dirty="0" smtClean="0"/>
              <a:t>Тематические беседы к дню победы «Никто не забыт, ничто не забыто», возложение цветов к памятнику, фотовыставка «Бессмертный полк», акция «Рисуем победу», оформлен стенд «Воинской славы».</a:t>
            </a:r>
          </a:p>
          <a:p>
            <a:pPr>
              <a:buFontTx/>
              <a:buChar char="-"/>
            </a:pPr>
            <a:r>
              <a:rPr lang="ru-RU" dirty="0" smtClean="0"/>
              <a:t>Проекты: Мини музей «Русская изба», «Народная тряпичная кукла» - беседы, экскурсии, практические занятия по ознакомлению детей с русской культурой и народными традициями.</a:t>
            </a:r>
          </a:p>
          <a:p>
            <a:pPr>
              <a:buFontTx/>
              <a:buChar char="-"/>
            </a:pPr>
            <a:r>
              <a:rPr lang="ru-RU" dirty="0" smtClean="0"/>
              <a:t>Фольклорные праздники: «Рождественские колядки», «Встречаем масленицу», «Пасха».</a:t>
            </a:r>
          </a:p>
          <a:p>
            <a:r>
              <a:rPr lang="ru-RU" dirty="0" smtClean="0"/>
              <a:t>Формирование патриотизма на прямую связано с личными переживаниями ребенка. И наша задача сделать так, чтобы эти переживания были яркими, светлыми и незабываемыми.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31178" y="6342611"/>
            <a:ext cx="2626822" cy="5153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МКУ «Центр развития образования»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7RCU36TO2f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9420" y="499217"/>
            <a:ext cx="2914650" cy="2536656"/>
          </a:xfrm>
        </p:spPr>
      </p:pic>
      <p:pic>
        <p:nvPicPr>
          <p:cNvPr id="8" name="Содержимое 7" descr="AwERgI_MCE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8400" y="3206496"/>
            <a:ext cx="2914650" cy="3209390"/>
          </a:xfrm>
        </p:spPr>
      </p:pic>
      <p:pic>
        <p:nvPicPr>
          <p:cNvPr id="10" name="Содержимое 4" descr="erPkXBQdY2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83281" y="3252651"/>
            <a:ext cx="3135086" cy="31089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48052" y="6323659"/>
            <a:ext cx="2626822" cy="5153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МКУ «Центр развития образования»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9" name="Содержимое 11" descr="IMG_327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32674" y="518022"/>
            <a:ext cx="3124880" cy="25256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3387</TotalTime>
  <Words>259</Words>
  <Application>Microsoft Office PowerPoint</Application>
  <PresentationFormat>Произвольный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Современное воспитание подрастающего поколения</vt:lpstr>
      <vt:lpstr>Современное воспитание подрастающего поколения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Пономарева ЛД</cp:lastModifiedBy>
  <cp:revision>141</cp:revision>
  <cp:lastPrinted>2023-02-22T04:43:44Z</cp:lastPrinted>
  <dcterms:created xsi:type="dcterms:W3CDTF">2023-01-11T06:34:10Z</dcterms:created>
  <dcterms:modified xsi:type="dcterms:W3CDTF">2023-05-11T04:07:29Z</dcterms:modified>
</cp:coreProperties>
</file>