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7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64" autoAdjust="0"/>
  </p:normalViewPr>
  <p:slideViewPr>
    <p:cSldViewPr snapToGrid="0">
      <p:cViewPr varScale="1">
        <p:scale>
          <a:sx n="100" d="100"/>
          <a:sy n="100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7D31B-AB47-420F-B0E9-A073D7DBA4ED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6A0A2-0207-4D4C-AC8C-70A1B43B3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345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6A0A2-0207-4D4C-AC8C-70A1B43B350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802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1193-CD94-4D31-B684-5B5D0DC59124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3A28-1B3E-4729-BB3C-AE24DBEED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67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1193-CD94-4D31-B684-5B5D0DC59124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3A28-1B3E-4729-BB3C-AE24DBEED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61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1193-CD94-4D31-B684-5B5D0DC59124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3A28-1B3E-4729-BB3C-AE24DBEED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07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1193-CD94-4D31-B684-5B5D0DC59124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3A28-1B3E-4729-BB3C-AE24DBEED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67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1193-CD94-4D31-B684-5B5D0DC59124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3A28-1B3E-4729-BB3C-AE24DBEED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39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1193-CD94-4D31-B684-5B5D0DC59124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3A28-1B3E-4729-BB3C-AE24DBEED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29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1193-CD94-4D31-B684-5B5D0DC59124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3A28-1B3E-4729-BB3C-AE24DBEED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14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1193-CD94-4D31-B684-5B5D0DC59124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3A28-1B3E-4729-BB3C-AE24DBEED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90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1193-CD94-4D31-B684-5B5D0DC59124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3A28-1B3E-4729-BB3C-AE24DBEED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76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1193-CD94-4D31-B684-5B5D0DC59124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3A28-1B3E-4729-BB3C-AE24DBEED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67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1193-CD94-4D31-B684-5B5D0DC59124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3A28-1B3E-4729-BB3C-AE24DBEED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13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51193-CD94-4D31-B684-5B5D0DC59124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03A28-1B3E-4729-BB3C-AE24DBEED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06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" y="0"/>
            <a:ext cx="121681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5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0359"/>
            <a:ext cx="10515600" cy="111935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Игровая технология интеллектуально-творческого развития детей «Сказочные лабиринты игры </a:t>
            </a:r>
            <a:r>
              <a:rPr lang="ru-RU" sz="2800" b="1" dirty="0" err="1" smtClean="0">
                <a:solidFill>
                  <a:srgbClr val="002060"/>
                </a:solidFill>
              </a:rPr>
              <a:t>В.В.Воскобовича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40068"/>
            <a:ext cx="10812517" cy="55179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объединяет в себе сразу несколько общепринятых инновационных технологий:</a:t>
            </a:r>
          </a:p>
          <a:p>
            <a:r>
              <a:rPr lang="ru-RU" dirty="0" smtClean="0"/>
              <a:t>игровые;</a:t>
            </a:r>
          </a:p>
          <a:p>
            <a:r>
              <a:rPr lang="ru-RU" dirty="0" err="1" smtClean="0"/>
              <a:t>здоровьесберегающие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информационно-коммуникационные,</a:t>
            </a:r>
          </a:p>
          <a:p>
            <a:r>
              <a:rPr lang="ru-RU" dirty="0"/>
              <a:t>р</a:t>
            </a:r>
            <a:r>
              <a:rPr lang="ru-RU" dirty="0" smtClean="0"/>
              <a:t>азвивающее обучение,</a:t>
            </a:r>
          </a:p>
          <a:p>
            <a:r>
              <a:rPr lang="ru-RU" dirty="0"/>
              <a:t>т</a:t>
            </a:r>
            <a:r>
              <a:rPr lang="ru-RU" dirty="0" smtClean="0"/>
              <a:t>еория решения изобретательских задач (ТРИЗ),</a:t>
            </a:r>
          </a:p>
          <a:p>
            <a:r>
              <a:rPr lang="ru-RU" dirty="0"/>
              <a:t>п</a:t>
            </a:r>
            <a:r>
              <a:rPr lang="ru-RU" dirty="0" smtClean="0"/>
              <a:t>роблемное обучение,</a:t>
            </a:r>
          </a:p>
          <a:p>
            <a:r>
              <a:rPr lang="ru-RU" dirty="0"/>
              <a:t>о</a:t>
            </a:r>
            <a:r>
              <a:rPr lang="ru-RU" dirty="0" smtClean="0"/>
              <a:t>бучение в сотрудничестве (работа в парах, командная работа),</a:t>
            </a:r>
          </a:p>
          <a:p>
            <a:r>
              <a:rPr lang="ru-RU" dirty="0" smtClean="0"/>
              <a:t>проектные метод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Идеи для проектов собраны методическим отделом компании «Развивающие игры </a:t>
            </a:r>
            <a:r>
              <a:rPr lang="ru-RU" dirty="0" err="1" smtClean="0">
                <a:solidFill>
                  <a:srgbClr val="002060"/>
                </a:solidFill>
              </a:rPr>
              <a:t>Воскобовича</a:t>
            </a:r>
            <a:r>
              <a:rPr lang="ru-RU" dirty="0" smtClean="0">
                <a:solidFill>
                  <a:srgbClr val="002060"/>
                </a:solidFill>
              </a:rPr>
              <a:t>» в 2016 г. по итогам конкурса «Образовательные проекты в контексте игр </a:t>
            </a:r>
            <a:r>
              <a:rPr lang="ru-RU" dirty="0" err="1" smtClean="0">
                <a:solidFill>
                  <a:srgbClr val="002060"/>
                </a:solidFill>
              </a:rPr>
              <a:t>Воскобовича</a:t>
            </a:r>
            <a:r>
              <a:rPr lang="ru-RU" dirty="0" smtClean="0">
                <a:solidFill>
                  <a:srgbClr val="002060"/>
                </a:solidFill>
              </a:rPr>
              <a:t>» (рассылка)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7210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84</Words>
  <Application>Microsoft Office PowerPoint</Application>
  <PresentationFormat>Широкоэкранный</PresentationFormat>
  <Paragraphs>15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Игровая технология интеллектуально-творческого развития детей «Сказочные лабиринты игры В.В.Воскобовича»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Пономарева ЛД</dc:creator>
  <cp:lastModifiedBy>Пономарева ЛД</cp:lastModifiedBy>
  <cp:revision>55</cp:revision>
  <dcterms:created xsi:type="dcterms:W3CDTF">2023-05-22T02:46:01Z</dcterms:created>
  <dcterms:modified xsi:type="dcterms:W3CDTF">2023-05-31T06:44:08Z</dcterms:modified>
</cp:coreProperties>
</file>