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8" r:id="rId3"/>
    <p:sldId id="261" r:id="rId4"/>
    <p:sldId id="260" r:id="rId5"/>
  </p:sldIdLst>
  <p:sldSz cx="6858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2D09"/>
    <a:srgbClr val="333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564" y="90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12.05.2023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57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12.05.2023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79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12.05.2023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28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12.05.2023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60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12.05.2023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586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12.05.2023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7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12.05.2023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70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12.05.2023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56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12.05.2023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30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12.05.2023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48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12.05.2023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32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BCFC-6931-497B-AA59-B6861AC518C5}" type="datetimeFigureOut">
              <a:rPr lang="ru-RU" smtClean="0"/>
              <a:pPr/>
              <a:t>12.05.2023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6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Нравственно-патриотическое воспитание детей дошкольного возраста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7206" y="1815568"/>
            <a:ext cx="5843588" cy="45176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Цель: </a:t>
            </a:r>
            <a:r>
              <a:rPr lang="ru-RU" sz="1800" dirty="0" smtClean="0"/>
              <a:t>- воспитание гуманной, духовно - нравственной личности, достойных будущих граждан России, патриотов своего Отечества. 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Задачи: </a:t>
            </a:r>
          </a:p>
          <a:p>
            <a:pPr marL="0" indent="0">
              <a:buNone/>
            </a:pPr>
            <a:r>
              <a:rPr lang="ru-RU" sz="1800" dirty="0" smtClean="0"/>
              <a:t>1. Формировать </a:t>
            </a:r>
            <a:r>
              <a:rPr lang="ru-RU" sz="1800" dirty="0"/>
              <a:t>чувства собственного достоинства как представителя своего </a:t>
            </a:r>
            <a:r>
              <a:rPr lang="ru-RU" sz="1800" dirty="0" smtClean="0"/>
              <a:t>народа,</a:t>
            </a:r>
            <a:r>
              <a:rPr lang="ru-RU" sz="1800" dirty="0"/>
              <a:t> чувства уважения к представителям других национальностей, к ровесникам, родителям, соседям, другим людям.</a:t>
            </a:r>
          </a:p>
          <a:p>
            <a:pPr marL="0" indent="0">
              <a:buNone/>
            </a:pPr>
            <a:r>
              <a:rPr lang="ru-RU" sz="1800" dirty="0"/>
              <a:t>2</a:t>
            </a:r>
            <a:r>
              <a:rPr lang="ru-RU" sz="1800" dirty="0" smtClean="0"/>
              <a:t>. Воспитание чувств патриотизма, уважения и благодарности к подвигу соотечественников в годы Великой Отечественной Войны, к воинам Российской Армии.</a:t>
            </a:r>
          </a:p>
          <a:p>
            <a:pPr marL="0" indent="0">
              <a:buNone/>
            </a:pPr>
            <a:r>
              <a:rPr lang="ru-RU" sz="1800" dirty="0" smtClean="0"/>
              <a:t>3. Формировать бережное отношение </a:t>
            </a:r>
            <a:r>
              <a:rPr lang="ru-RU" sz="1800" dirty="0"/>
              <a:t>к природе и всему </a:t>
            </a:r>
            <a:r>
              <a:rPr lang="ru-RU" sz="1800" dirty="0" smtClean="0"/>
              <a:t>живому, воспитывать уважение </a:t>
            </a:r>
            <a:r>
              <a:rPr lang="ru-RU" sz="1800" dirty="0"/>
              <a:t>к </a:t>
            </a:r>
            <a:r>
              <a:rPr lang="ru-RU" sz="1800" dirty="0" smtClean="0"/>
              <a:t>труду, развивать интерес  </a:t>
            </a:r>
            <a:r>
              <a:rPr lang="ru-RU" sz="1800" dirty="0"/>
              <a:t>к русским традициям и промыслам, произведениям искусства</a:t>
            </a:r>
          </a:p>
          <a:p>
            <a:pPr marL="0" indent="0">
              <a:buNone/>
            </a:pPr>
            <a:endParaRPr lang="ru-RU" sz="1800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68089" y="5975985"/>
            <a:ext cx="2914651" cy="7143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rgbClr val="002060"/>
                </a:solidFill>
              </a:rPr>
              <a:t>Отделение МАОУ «ГСОШ №2»  детский сад «Тополёк»</a:t>
            </a:r>
            <a:endParaRPr lang="ru-RU" sz="1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3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Нравственно-патриотическое воспитание детей дошкольного возраста</a:t>
            </a:r>
            <a:endParaRPr lang="ru-RU" sz="28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51935" y="4251161"/>
            <a:ext cx="5834578" cy="2338131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Отделение МАОУ  «</a:t>
            </a:r>
            <a:r>
              <a:rPr lang="ru-RU" dirty="0" err="1" smtClean="0">
                <a:solidFill>
                  <a:srgbClr val="002060"/>
                </a:solidFill>
              </a:rPr>
              <a:t>Голышмановская</a:t>
            </a:r>
            <a:r>
              <a:rPr lang="ru-RU" dirty="0" smtClean="0">
                <a:solidFill>
                  <a:srgbClr val="002060"/>
                </a:solidFill>
              </a:rPr>
              <a:t> СОШ№2» детский сад «Тополёк» д. Боровлянка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Гражданское, патриотическое, духовное, нравственное воспитание, воспитание семейных ценностей, формирование и развитие коммуникативной культуры, приобщение детей к  культурному наследию (</a:t>
            </a:r>
            <a:r>
              <a:rPr lang="ru-RU" dirty="0">
                <a:solidFill>
                  <a:srgbClr val="002060"/>
                </a:solidFill>
              </a:rPr>
              <a:t>в т.ч. через волонтерскую и добровольческую деятельность), 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Объект 6"/>
          <p:cNvSpPr txBox="1">
            <a:spLocks/>
          </p:cNvSpPr>
          <p:nvPr/>
        </p:nvSpPr>
        <p:spPr>
          <a:xfrm>
            <a:off x="1945178" y="3275215"/>
            <a:ext cx="2649475" cy="726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Фото, отражающее суть опыта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83380" y="6226395"/>
            <a:ext cx="2689652" cy="5096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rgbClr val="002060"/>
                </a:solidFill>
              </a:rPr>
              <a:t>Отделение МАОУ «ГСОШ №2»  детский сад «Тополёк»</a:t>
            </a:r>
            <a:endParaRPr lang="ru-RU" sz="1400" i="1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0" t="4518" r="6222"/>
          <a:stretch/>
        </p:blipFill>
        <p:spPr>
          <a:xfrm>
            <a:off x="1925955" y="1587167"/>
            <a:ext cx="3006090" cy="260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81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4" y="365127"/>
            <a:ext cx="5943600" cy="1406523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100" dirty="0" smtClean="0"/>
              <a:t>Тема: </a:t>
            </a:r>
            <a:r>
              <a:rPr lang="ru-RU" sz="2800" b="1" dirty="0" smtClean="0">
                <a:solidFill>
                  <a:srgbClr val="FF0000"/>
                </a:solidFill>
              </a:rPr>
              <a:t>Нравственно-патриотическое воспитание детей дошкольного возраста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14326" y="1543050"/>
            <a:ext cx="6072188" cy="463391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endParaRPr lang="ru-RU" sz="1400" dirty="0" smtClean="0"/>
          </a:p>
          <a:p>
            <a:pPr algn="just">
              <a:buFont typeface="Wingdings" pitchFamily="2" charset="2"/>
              <a:buChar char="Ø"/>
            </a:pPr>
            <a:endParaRPr lang="ru-RU" sz="1400" dirty="0"/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/>
              <a:t>Экскурсии </a:t>
            </a:r>
            <a:r>
              <a:rPr lang="ru-RU" sz="1400" dirty="0"/>
              <a:t>и целевые прогулки. </a:t>
            </a:r>
            <a:r>
              <a:rPr lang="ru-RU" sz="1400" dirty="0" smtClean="0"/>
              <a:t>Воспитатель </a:t>
            </a:r>
            <a:r>
              <a:rPr lang="ru-RU" sz="1400" dirty="0"/>
              <a:t>с ребятами </a:t>
            </a:r>
            <a:r>
              <a:rPr lang="ru-RU" sz="1400" dirty="0" smtClean="0"/>
              <a:t>посещает</a:t>
            </a:r>
            <a:r>
              <a:rPr lang="ru-RU" sz="1400" dirty="0"/>
              <a:t> </a:t>
            </a:r>
            <a:r>
              <a:rPr lang="ru-RU" sz="1400" i="1" dirty="0" smtClean="0"/>
              <a:t>«Уголок </a:t>
            </a:r>
            <a:r>
              <a:rPr lang="ru-RU" sz="1400" i="1" dirty="0"/>
              <a:t>боевой славы</a:t>
            </a:r>
            <a:r>
              <a:rPr lang="ru-RU" sz="1400" i="1" dirty="0" smtClean="0"/>
              <a:t>»</a:t>
            </a:r>
            <a:r>
              <a:rPr lang="ru-RU" sz="1400" dirty="0" smtClean="0"/>
              <a:t>,</a:t>
            </a:r>
            <a:r>
              <a:rPr lang="ru-RU" sz="1400" dirty="0"/>
              <a:t> в создании </a:t>
            </a:r>
            <a:r>
              <a:rPr lang="ru-RU" sz="1400" dirty="0" smtClean="0"/>
              <a:t>которого </a:t>
            </a:r>
            <a:r>
              <a:rPr lang="ru-RU" sz="1400" dirty="0"/>
              <a:t>приняли активное участие </a:t>
            </a:r>
            <a:r>
              <a:rPr lang="ru-RU" sz="1400" dirty="0" smtClean="0"/>
              <a:t>родители. </a:t>
            </a:r>
            <a:r>
              <a:rPr lang="ru-RU" sz="1400" dirty="0"/>
              <a:t>Э</a:t>
            </a:r>
            <a:r>
              <a:rPr lang="ru-RU" sz="1400" dirty="0" smtClean="0"/>
              <a:t>кскурсии </a:t>
            </a:r>
            <a:r>
              <a:rPr lang="ru-RU" sz="1400" dirty="0"/>
              <a:t>к </a:t>
            </a:r>
            <a:r>
              <a:rPr lang="ru-RU" sz="1400" dirty="0" smtClean="0"/>
              <a:t>памятнику павшим войнам в ВОВ. Посещение « Музея под открытым небом».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 smtClean="0"/>
              <a:t>Рассматривание </a:t>
            </a:r>
            <a:r>
              <a:rPr lang="ru-RU" sz="1400" dirty="0"/>
              <a:t>разнообразных альбомов, презентаций о </a:t>
            </a:r>
            <a:r>
              <a:rPr lang="ru-RU" sz="1400" dirty="0" smtClean="0"/>
              <a:t>своей деревне районе, России; Беседы </a:t>
            </a:r>
            <a:r>
              <a:rPr lang="ru-RU" sz="1400" dirty="0"/>
              <a:t>о </a:t>
            </a:r>
            <a:r>
              <a:rPr lang="ru-RU" sz="1400" dirty="0" smtClean="0"/>
              <a:t>родной </a:t>
            </a:r>
            <a:r>
              <a:rPr lang="ru-RU" sz="1400" dirty="0"/>
              <a:t>стране, ее истории, прошлом;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 smtClean="0"/>
              <a:t>Разучивание </a:t>
            </a:r>
            <a:r>
              <a:rPr lang="ru-RU" sz="1400" dirty="0"/>
              <a:t>с детьми фольклорных произведений </a:t>
            </a:r>
            <a:r>
              <a:rPr lang="ru-RU" sz="1400" i="1" dirty="0"/>
              <a:t>(пословицы, поговорки, сказки, </a:t>
            </a:r>
            <a:r>
              <a:rPr lang="ru-RU" sz="1400" i="1" dirty="0" smtClean="0"/>
              <a:t> </a:t>
            </a:r>
            <a:r>
              <a:rPr lang="ru-RU" sz="1400" i="1" dirty="0"/>
              <a:t>подвижные игры разных народов</a:t>
            </a:r>
            <a:r>
              <a:rPr lang="ru-RU" sz="1400" i="1" dirty="0" smtClean="0"/>
              <a:t>.)</a:t>
            </a:r>
            <a:r>
              <a:rPr lang="ru-RU" sz="1400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/>
              <a:t>Знакомство с творчеством известных поэтов, художников, композиторов) Дети очень любят слушать патриотические песни на военную тематику и разучивать </a:t>
            </a:r>
            <a:r>
              <a:rPr lang="ru-RU" sz="1400" dirty="0" smtClean="0"/>
              <a:t>их. Участие </a:t>
            </a:r>
            <a:r>
              <a:rPr lang="ru-RU" sz="1400" dirty="0"/>
              <a:t>в тематических выставках рисунков и поделок на уровне детского сада, района.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400" dirty="0"/>
          </a:p>
          <a:p>
            <a:pPr algn="just">
              <a:buFont typeface="Wingdings" pitchFamily="2" charset="2"/>
              <a:buChar char="Ø"/>
            </a:pPr>
            <a:endParaRPr lang="ru-RU" sz="14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429000" y="5710188"/>
            <a:ext cx="3217286" cy="7525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Отделение МАОУ «ГСОШ №2»  детский сад «Тополёк»</a:t>
            </a:r>
            <a:endParaRPr lang="ru-RU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71487" y="387927"/>
            <a:ext cx="5915025" cy="5636636"/>
          </a:xfrm>
        </p:spPr>
        <p:txBody>
          <a:bodyPr/>
          <a:lstStyle/>
          <a:p>
            <a:r>
              <a:rPr lang="ru-RU" dirty="0" smtClean="0"/>
              <a:t>Подтверждающие фото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429000" y="6157913"/>
            <a:ext cx="3345874" cy="6811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Отделение МАОУ «ГСОШ №2»  детский сад «Колокольчик»</a:t>
            </a:r>
            <a:endParaRPr lang="ru-RU" i="1" dirty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838200"/>
            <a:ext cx="5913120" cy="52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0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719</TotalTime>
  <Words>223</Words>
  <Application>Microsoft Office PowerPoint</Application>
  <PresentationFormat>Произвольный</PresentationFormat>
  <Paragraphs>25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Тема Office</vt:lpstr>
      <vt:lpstr>Нравственно-патриотическое воспитание детей дошкольного возраста</vt:lpstr>
      <vt:lpstr>Нравственно-патриотическое воспитание детей дошкольного возраста</vt:lpstr>
      <vt:lpstr> Тема: Нравственно-патриотическое воспитание детей дошкольного возраста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Шесть шляп</dc:title>
  <dc:creator>Лия Губар</dc:creator>
  <cp:lastModifiedBy>Пономарева ЛД</cp:lastModifiedBy>
  <cp:revision>54</cp:revision>
  <cp:lastPrinted>2023-02-22T04:43:44Z</cp:lastPrinted>
  <dcterms:created xsi:type="dcterms:W3CDTF">2023-01-11T06:34:10Z</dcterms:created>
  <dcterms:modified xsi:type="dcterms:W3CDTF">2023-05-12T10:53:22Z</dcterms:modified>
</cp:coreProperties>
</file>